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82" r:id="rId4"/>
    <p:sldId id="281" r:id="rId5"/>
    <p:sldId id="2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AA337-E8FD-42FB-B1BC-0BB962AA92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B67007-C472-4C03-96F2-50EA39F50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6F0FB-F6EF-48CF-954A-6FEF1E198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B152B-EAD4-4AE1-A942-D25C9A6C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2C3EC-98CA-4F81-9EB0-41F244D8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2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ED81-F150-4D72-9AA8-3F75CF00A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A6B802-6D95-42E4-97CE-7F32795FF5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96C1D-9733-4DCA-B119-A445B697C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1E780-1359-4EBB-B1E8-E145C6746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19607-41E2-45B5-8C91-4BA6E0A1B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0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87BB01-4545-46F6-AD22-E618700201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0156D9-2117-4719-84D8-8744C715B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EAD12-FB0F-4E86-AF78-381FE4CBD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C797A-37E2-40EC-8319-ACCDA9965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0D427-6567-4585-A02B-DAE25A77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24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A346C-81B5-4E7A-9EDF-D06BAB76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B9028-85BD-4FAA-99BB-77F271118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D63EB-F3F5-4E1A-B285-344B9BC53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A6141-A591-4C6E-9FE6-F6668DD64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93E5D-DABC-44EE-A9CF-054E8FD9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5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4A188-C83A-4A70-B9BB-576EF525D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8A181-C802-46F6-8A51-CB1093872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5EDCA-6416-4887-9C09-B4830504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45E9A-9F7C-4315-8F33-7CC908F39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78122-7496-4D3A-AB40-77242D09F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4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49EBE-9917-49E1-BB74-68B4255CC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E3314-8FAA-4D24-8B13-5C87540F23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90300-9EAC-42A0-A4F9-5CE5F5E50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5BA3B-568E-4B58-BDE4-15351DDC0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DFBC5D-11A2-4092-9104-FF9FBD301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27604-EEB0-48AC-A4FD-F0D268D97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21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7C550-9575-49D7-8253-52BED70F3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A903A-65D1-404A-AC80-18C0DB7D5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63882D-1E94-4BF4-B0CA-405FBACB6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C211E6-F460-483E-B08E-D1395B715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F9A48-74E9-4556-A947-8F26B64E55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8E970-8526-457B-832B-BA1D220F4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B38F7-A7DF-4948-8E8A-E1BC66B52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5CAC4B-66A3-468D-A03B-39F4CB2C9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5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4A5DB-C586-4CCA-9206-A71BEE09A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B7100F-1E34-410F-9930-83C790AE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75E391-65E7-4379-B871-477262189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C118A-4A06-49B7-BA91-2C1EC57B1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30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BDA3E9-4FA7-4FBE-9A0C-4717D0D4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F75ED7-E7D9-40AA-A190-4377D10AB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7AD0-5A54-4D41-9295-82BC325BF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35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109CD-B621-4B39-B89A-AD35F2B5A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9955-4BB5-4293-93B0-E1B4143EA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54F8A4-2000-45B6-A148-1D0F317FF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AEBA8-BF96-42C7-A37F-FEC462AA2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E5264-9777-4592-9585-9A0C107FB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26D21-1D6C-46C2-898A-FEA84E067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3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99D39-1B75-434F-8660-99683732A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25C134-5FD5-4677-B4A4-7E0A4D67B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07CEEE-F346-4859-AE7A-09BBEB8D30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648DB7-52A2-4D45-8AAD-96956B220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A8084A-D293-4529-BD45-0B69FDC44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3C894A-EA29-4CBE-BF01-C9DA68317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9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1A1610-30A4-4552-A069-62767E892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B45C7-E5CD-4F7E-BBDD-5079BEA75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22AB9-8E3A-4D55-94D3-DD30019313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20DFE-21D6-47EC-B4A5-342E4B8AA721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71278-58F6-4C4A-B87B-F65C74BBA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B0AEA-818A-4DBB-B615-9ECC773DBB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C0DD-A726-4899-B11F-56E5910356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7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1A0B9-E7B2-3987-0DDB-B49959265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F9DB03-3B3B-BF94-8F76-70B3F6CC6F89}"/>
              </a:ext>
            </a:extLst>
          </p:cNvPr>
          <p:cNvSpPr txBox="1"/>
          <p:nvPr/>
        </p:nvSpPr>
        <p:spPr>
          <a:xfrm>
            <a:off x="-98474" y="57128"/>
            <a:ext cx="5795889" cy="33547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Salt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Earth,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People</a:t>
            </a:r>
          </a:p>
          <a:p>
            <a:pPr algn="ctr"/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Faith We Sing #2190, verse 1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and Music by Marty Haugen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1986 GIA Publications</a:t>
            </a:r>
          </a:p>
          <a:p>
            <a:pPr algn="ctr"/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 by Marek from </a:t>
            </a:r>
            <a:r>
              <a:rPr lang="en-US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Pixabay</a:t>
            </a:r>
            <a:endParaRPr lang="en-US" sz="2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745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92997B-3CB2-4739-BBAE-1A29CA0B382B}"/>
              </a:ext>
            </a:extLst>
          </p:cNvPr>
          <p:cNvSpPr txBox="1"/>
          <p:nvPr/>
        </p:nvSpPr>
        <p:spPr>
          <a:xfrm>
            <a:off x="-121921" y="125980"/>
            <a:ext cx="6663397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salt for the earth,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people: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salt for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Kingdom of God!</a:t>
            </a:r>
          </a:p>
        </p:txBody>
      </p:sp>
    </p:spTree>
    <p:extLst>
      <p:ext uri="{BB962C8B-B14F-4D97-AF65-F5344CB8AC3E}">
        <p14:creationId xmlns:p14="http://schemas.microsoft.com/office/powerpoint/2010/main" val="2497206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DA5D2-D5A1-7571-1B1D-74C5424B9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FB790CD-F34C-260F-2FD6-DDA767484D7F}"/>
              </a:ext>
            </a:extLst>
          </p:cNvPr>
          <p:cNvSpPr txBox="1"/>
          <p:nvPr/>
        </p:nvSpPr>
        <p:spPr>
          <a:xfrm>
            <a:off x="-121921" y="125980"/>
            <a:ext cx="6663397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Share the flavor of life,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people: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 in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kingdom of God!</a:t>
            </a:r>
          </a:p>
        </p:txBody>
      </p:sp>
    </p:spTree>
    <p:extLst>
      <p:ext uri="{BB962C8B-B14F-4D97-AF65-F5344CB8AC3E}">
        <p14:creationId xmlns:p14="http://schemas.microsoft.com/office/powerpoint/2010/main" val="3456898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46214-2D03-4BBC-A6F1-8F9A41E4C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4A8627-9275-8500-2224-AEFBFE2D5608}"/>
              </a:ext>
            </a:extLst>
          </p:cNvPr>
          <p:cNvSpPr txBox="1"/>
          <p:nvPr/>
        </p:nvSpPr>
        <p:spPr>
          <a:xfrm>
            <a:off x="206328" y="200919"/>
            <a:ext cx="6241365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Bring forth the Kingdom of mercy,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bring forth the Kingdom of peace;</a:t>
            </a:r>
          </a:p>
        </p:txBody>
      </p:sp>
    </p:spTree>
    <p:extLst>
      <p:ext uri="{BB962C8B-B14F-4D97-AF65-F5344CB8AC3E}">
        <p14:creationId xmlns:p14="http://schemas.microsoft.com/office/powerpoint/2010/main" val="308160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56521-BD01-DC0E-B538-9F48528C8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CF103DD-6D3F-BCDB-7E62-C2E795FFFC53}"/>
              </a:ext>
            </a:extLst>
          </p:cNvPr>
          <p:cNvSpPr txBox="1"/>
          <p:nvPr/>
        </p:nvSpPr>
        <p:spPr>
          <a:xfrm>
            <a:off x="206328" y="200919"/>
            <a:ext cx="6241365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Bring forth the Kingdom of justice,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bring forth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City of God!</a:t>
            </a:r>
          </a:p>
        </p:txBody>
      </p:sp>
    </p:spTree>
    <p:extLst>
      <p:ext uri="{BB962C8B-B14F-4D97-AF65-F5344CB8AC3E}">
        <p14:creationId xmlns:p14="http://schemas.microsoft.com/office/powerpoint/2010/main" val="3099345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94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McHugh</dc:creator>
  <cp:lastModifiedBy>Laurie Bayen</cp:lastModifiedBy>
  <cp:revision>16</cp:revision>
  <dcterms:created xsi:type="dcterms:W3CDTF">2020-04-06T17:27:58Z</dcterms:created>
  <dcterms:modified xsi:type="dcterms:W3CDTF">2026-05-29T16:31:15Z</dcterms:modified>
</cp:coreProperties>
</file>