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81020"/>
            <a:ext cx="12191999" cy="1041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Let All Things Now Living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1960245"/>
            <a:ext cx="12191999" cy="5286375"/>
          </a:xfrm>
        </p:spPr>
        <p:txBody>
          <a:bodyPr>
            <a:normAutofit/>
          </a:bodyPr>
          <a:lstStyle/>
          <a:p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Faith We Sing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#2008</a:t>
            </a:r>
            <a:endParaRPr lang="en-US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Words: Katherine K. Davis</a:t>
            </a: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Music: Traditional Welsh Melody “The Ash Grove”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Words © 1938, 1966 E.C. Schirmer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PHOTO</a:t>
            </a:r>
            <a:r>
              <a:rPr lang="en-US" sz="180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Darryl Brian on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Unsplash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Let all things now living a song of thanksgiving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to God the Creator triumphantly raise,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who fashioned and made us, protected and stayed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who guides us and leads to the end of our days.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God’s banners fly o’er us; God’s </a:t>
            </a:r>
            <a:r>
              <a:rPr 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light goes 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before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 pillar of fire shining forth in the night,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till shadows have vanished and darkness is banished,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as forward we travel from light into light.</a:t>
            </a:r>
          </a:p>
        </p:txBody>
      </p:sp>
    </p:spTree>
    <p:extLst>
      <p:ext uri="{BB962C8B-B14F-4D97-AF65-F5344CB8AC3E}">
        <p14:creationId xmlns:p14="http://schemas.microsoft.com/office/powerpoint/2010/main" val="1904723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law God enforces, the stars in their courses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and sun in its orbit obediently shine;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hills and the mountains, the rivers and fountains,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deeps of the ocean proclaim the Divine.</a:t>
            </a:r>
          </a:p>
        </p:txBody>
      </p:sp>
    </p:spTree>
    <p:extLst>
      <p:ext uri="{BB962C8B-B14F-4D97-AF65-F5344CB8AC3E}">
        <p14:creationId xmlns:p14="http://schemas.microsoft.com/office/powerpoint/2010/main" val="1988468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We, too, should be voicing our love and rejoicing;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with glad adoration a song let us raise,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Till all things now living unite in thanksgiving: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To God in the highest hosanna and praise!</a:t>
            </a:r>
          </a:p>
        </p:txBody>
      </p:sp>
    </p:spTree>
    <p:extLst>
      <p:ext uri="{BB962C8B-B14F-4D97-AF65-F5344CB8AC3E}">
        <p14:creationId xmlns:p14="http://schemas.microsoft.com/office/powerpoint/2010/main" val="785414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200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Let All Things Now Living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35</cp:revision>
  <dcterms:created xsi:type="dcterms:W3CDTF">2020-05-22T19:17:55Z</dcterms:created>
  <dcterms:modified xsi:type="dcterms:W3CDTF">2026-02-26T04:42:51Z</dcterms:modified>
</cp:coreProperties>
</file>