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185355"/>
            <a:ext cx="12191999" cy="117947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Wonders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889" y="4670474"/>
            <a:ext cx="11840221" cy="3841116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 Byrd and Steve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Hindalong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© 2000 New Spring (ASCAP)/Never Say Never Songs (ASCAP), admin. By Brentwood-Benson Music Publishing, Inc./Storm Boy Music (BMI)/Meaux Mercy (EMI), admin. By EMI Christian Music Group</a:t>
            </a: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90C0F-8EB1-88D0-411E-1CB6AA2F1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3EEFD1-1E08-9572-1160-B908F3119B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holy, holy!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Holy, holy…</a:t>
            </a:r>
          </a:p>
        </p:txBody>
      </p:sp>
    </p:spTree>
    <p:extLst>
      <p:ext uri="{BB962C8B-B14F-4D97-AF65-F5344CB8AC3E}">
        <p14:creationId xmlns:p14="http://schemas.microsoft.com/office/powerpoint/2010/main" val="1688152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all creation, of water, earth and sky,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heavens are your tabernacle;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glory to the Lord on high.</a:t>
            </a:r>
          </a:p>
        </p:txBody>
      </p:sp>
    </p:spTree>
    <p:extLst>
      <p:ext uri="{BB962C8B-B14F-4D97-AF65-F5344CB8AC3E}">
        <p14:creationId xmlns:p14="http://schemas.microsoft.com/office/powerpoint/2010/main" val="218610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2AB3A-0788-952B-4F18-CF91C0BF0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AA63D9-575C-B71F-4F26-432B6FFD3F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wonders beyond our galaxy,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holy, holy!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universe declares your majesty;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holy, holy!</a:t>
            </a:r>
          </a:p>
        </p:txBody>
      </p:sp>
    </p:spTree>
    <p:extLst>
      <p:ext uri="{BB962C8B-B14F-4D97-AF65-F5344CB8AC3E}">
        <p14:creationId xmlns:p14="http://schemas.microsoft.com/office/powerpoint/2010/main" val="2959798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FDB81-C386-A40E-F069-ABA95DC94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603738-B6DD-DFD2-60CA-A7A2380CFB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heaven and earth.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heaven and earth.</a:t>
            </a:r>
          </a:p>
        </p:txBody>
      </p:sp>
    </p:spTree>
    <p:extLst>
      <p:ext uri="{BB962C8B-B14F-4D97-AF65-F5344CB8AC3E}">
        <p14:creationId xmlns:p14="http://schemas.microsoft.com/office/powerpoint/2010/main" val="2446308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6A41D-0C41-53F2-5218-65FF1DAF1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724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8FC93-EC1A-DB87-F73D-4985D53B3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269868C-C824-07F1-4EE2-A64635BEEC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Early in the morning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will celebrate the light;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I stumble in the darkness,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will call your name by night.</a:t>
            </a:r>
          </a:p>
        </p:txBody>
      </p:sp>
    </p:spTree>
    <p:extLst>
      <p:ext uri="{BB962C8B-B14F-4D97-AF65-F5344CB8AC3E}">
        <p14:creationId xmlns:p14="http://schemas.microsoft.com/office/powerpoint/2010/main" val="983273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758EB-5B91-4EE3-0C13-520B79714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0913B11-C77A-4941-99CF-E9C4762D3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wonders beyond our galaxy,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holy, holy!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universe declares your majesty;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are holy, holy!</a:t>
            </a:r>
          </a:p>
        </p:txBody>
      </p:sp>
    </p:spTree>
    <p:extLst>
      <p:ext uri="{BB962C8B-B14F-4D97-AF65-F5344CB8AC3E}">
        <p14:creationId xmlns:p14="http://schemas.microsoft.com/office/powerpoint/2010/main" val="339124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6AF97-62E7-0B8A-A05C-C1C2A9965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DCCA1C-CA6F-D576-DE2B-CAAB3E6F7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heaven and earth.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Lord of heaven and earth.</a:t>
            </a:r>
          </a:p>
        </p:txBody>
      </p:sp>
    </p:spTree>
    <p:extLst>
      <p:ext uri="{BB962C8B-B14F-4D97-AF65-F5344CB8AC3E}">
        <p14:creationId xmlns:p14="http://schemas.microsoft.com/office/powerpoint/2010/main" val="3945583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14B8A-F23F-8539-04E2-F335B9586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F3B452-7FA2-3ADF-2FDD-46623E088D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57644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Hallelujah to the Lord of heaven and earth.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Hallelujah to the Lord of heaven and earth.</a:t>
            </a:r>
          </a:p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Hallelujah to the Lord of heaven and earth.</a:t>
            </a:r>
          </a:p>
        </p:txBody>
      </p:sp>
    </p:spTree>
    <p:extLst>
      <p:ext uri="{BB962C8B-B14F-4D97-AF65-F5344CB8AC3E}">
        <p14:creationId xmlns:p14="http://schemas.microsoft.com/office/powerpoint/2010/main" val="1421416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210</Words>
  <Application>Microsoft Office PowerPoint</Application>
  <PresentationFormat>Widescreen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God of Wonders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35</cp:revision>
  <dcterms:created xsi:type="dcterms:W3CDTF">2020-05-22T19:17:55Z</dcterms:created>
  <dcterms:modified xsi:type="dcterms:W3CDTF">2026-02-26T05:01:30Z</dcterms:modified>
</cp:coreProperties>
</file>