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2704666"/>
            <a:ext cx="12191999" cy="1179479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the Fertile Fields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889" y="4670474"/>
            <a:ext cx="11840221" cy="3841116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 by Georgia Harkness</a:t>
            </a:r>
          </a:p>
          <a:p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© 1955, ren. 1983 The Hymn Society (admin. Hope Publishing Company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 by </a:t>
            </a:r>
            <a:r>
              <a:rPr lang="en-US" sz="1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Kangbch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Pixabay 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90C0F-8EB1-88D0-411E-1CB6AA2F1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3EEFD1-1E08-9572-1160-B908F3119B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743200"/>
            <a:ext cx="12192000" cy="41148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the fertile fields, 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shaper of earth that yields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daily bread:</a:t>
            </a:r>
          </a:p>
        </p:txBody>
      </p:sp>
    </p:spTree>
    <p:extLst>
      <p:ext uri="{BB962C8B-B14F-4D97-AF65-F5344CB8AC3E}">
        <p14:creationId xmlns:p14="http://schemas.microsoft.com/office/powerpoint/2010/main" val="1688152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34060-53D8-F0D5-5745-E5332E15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284E3A-3989-50C0-565F-444F4D3E1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799471"/>
            <a:ext cx="12192000" cy="4058529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Forth from your bounteous hand 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gifts your love has planned, 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all in every land be clothed and fed.</a:t>
            </a:r>
          </a:p>
        </p:txBody>
      </p:sp>
    </p:spTree>
    <p:extLst>
      <p:ext uri="{BB962C8B-B14F-4D97-AF65-F5344CB8AC3E}">
        <p14:creationId xmlns:p14="http://schemas.microsoft.com/office/powerpoint/2010/main" val="1307413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C8D93-948C-65C6-3025-41AD1F508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2AFCA1-32E5-1825-2557-6B7715EC88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785403"/>
            <a:ext cx="12192000" cy="407259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would be stewards true,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holding in trust from you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 that you give;</a:t>
            </a:r>
          </a:p>
        </p:txBody>
      </p:sp>
    </p:spTree>
    <p:extLst>
      <p:ext uri="{BB962C8B-B14F-4D97-AF65-F5344CB8AC3E}">
        <p14:creationId xmlns:p14="http://schemas.microsoft.com/office/powerpoint/2010/main" val="2967244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5A783-210B-1E1C-5BAC-3943DE8A0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DA0795-C7A0-394C-F5D7-ECA002A57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841674"/>
            <a:ext cx="12192000" cy="401632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Help us in love to share, 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teach us like you to care 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people everywhere, that all may live.</a:t>
            </a:r>
          </a:p>
        </p:txBody>
      </p:sp>
    </p:spTree>
    <p:extLst>
      <p:ext uri="{BB962C8B-B14F-4D97-AF65-F5344CB8AC3E}">
        <p14:creationId xmlns:p14="http://schemas.microsoft.com/office/powerpoint/2010/main" val="3954766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4CF3F-5E58-81E7-FDE8-C331032D3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D47BA6A-6164-87AB-737E-ED4758E7C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841674"/>
            <a:ext cx="12192000" cy="401632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grows the hidden seed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fruit that serves our need,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your reign grows.</a:t>
            </a:r>
          </a:p>
        </p:txBody>
      </p:sp>
    </p:spTree>
    <p:extLst>
      <p:ext uri="{BB962C8B-B14F-4D97-AF65-F5344CB8AC3E}">
        <p14:creationId xmlns:p14="http://schemas.microsoft.com/office/powerpoint/2010/main" val="653028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D4024-65DB-6026-F709-96842A52D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8BE5654-F180-CDF2-202C-48412506A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841674"/>
            <a:ext cx="12192000" cy="401632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all our toil be used,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gift of your abused,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humble task refused your love bestows.</a:t>
            </a:r>
          </a:p>
        </p:txBody>
      </p:sp>
    </p:spTree>
    <p:extLst>
      <p:ext uri="{BB962C8B-B14F-4D97-AF65-F5344CB8AC3E}">
        <p14:creationId xmlns:p14="http://schemas.microsoft.com/office/powerpoint/2010/main" val="3624576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9161B-7DD3-78F5-2FA9-F648D9D01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ACC1C9-5821-EB63-8B2C-32A7FA7C0E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841674"/>
            <a:ext cx="12192000" cy="401632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the countryside,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dear to the Christ who died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make us one:</a:t>
            </a:r>
          </a:p>
        </p:txBody>
      </p:sp>
    </p:spTree>
    <p:extLst>
      <p:ext uri="{BB962C8B-B14F-4D97-AF65-F5344CB8AC3E}">
        <p14:creationId xmlns:p14="http://schemas.microsoft.com/office/powerpoint/2010/main" val="3906396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3A3A1-4819-0627-1983-EC5CD1159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F336E1-6ABF-BBBD-77D7-793724C8A3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841674"/>
            <a:ext cx="12192000" cy="401632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pledge our lives anew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faithful love to you.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Guide all we say and do. Your will be done.</a:t>
            </a:r>
          </a:p>
        </p:txBody>
      </p:sp>
    </p:spTree>
    <p:extLst>
      <p:ext uri="{BB962C8B-B14F-4D97-AF65-F5344CB8AC3E}">
        <p14:creationId xmlns:p14="http://schemas.microsoft.com/office/powerpoint/2010/main" val="1033138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182</Words>
  <Application>Microsoft Office PowerPoint</Application>
  <PresentationFormat>Widescreen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Office Theme</vt:lpstr>
      <vt:lpstr>God of the Fertile Fields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37</cp:revision>
  <dcterms:created xsi:type="dcterms:W3CDTF">2020-05-22T19:17:55Z</dcterms:created>
  <dcterms:modified xsi:type="dcterms:W3CDTF">2026-02-26T05:51:48Z</dcterms:modified>
</cp:coreProperties>
</file>