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D5EB-F574-4084-88E1-D3FB7937C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B6FCD5-EAE6-4559-9E3B-A8A013504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1EC18-9A0B-4314-A070-E7D44F2F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CA078-4455-4AC7-A260-CB6847B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1E1-D6D2-4A15-8E21-0B9B32E2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1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FF81-BC2E-424A-BF1C-EE9FC2E2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58F80-87AA-4F99-B9F5-8E7D173E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DEFE3-76DD-454B-9348-5CCF2810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8E8BA-2585-4F50-8234-7D4259C9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F16D6-12CC-4046-8EE5-FA7C385F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4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1DD8E3-1D6F-4EEF-BCE3-996F15DDB2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BAFD4-D09A-4F7C-8FF9-BB63EC5D7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00DD-1C6C-484F-B2EC-4C499EFB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6C7B7-D65F-4991-899E-F859B3D9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38C62-99E3-40ED-8515-A70C1504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5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50746-21B8-4F11-AC91-7521749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D1F07-5E1A-48B5-A1B5-B75BD7DE8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3B631-4895-4A68-8F0F-AFD2BD7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A0050-E25F-4398-9F68-1F7EBADF4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F1E12-EB19-4B3A-9CD6-5DF59DE44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86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26F9-6E4D-42BC-BE2A-3E999DF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EADF-8A9E-4738-A86F-670821306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CE51A-AC46-4073-8328-8D06F72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1C4DF-03BA-420E-A3B8-E70D07661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E1D55-5C8A-4595-B79F-1272A2910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6592-FB6E-4F88-B6A9-7554A8AB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686B2-257A-4832-9CE8-7AC42CE54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58DE5-8722-4F8A-B6BB-0F5B91DA9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5DF8F-3A84-47F9-8985-46BDBF11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02AA9-7B34-4E86-BEFA-E0E5373C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A1C238-8167-4E52-A492-D8C3346D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7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F550-0D0D-4C43-BDFA-09EC0E66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75A8F-1B11-4981-8472-B9A8EAD5E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3E28-3DAC-4491-8AD2-0ED7A1E9A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CB05-3DDC-418D-94A7-CA12FD781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E36C6-D9E5-4812-A9D4-35F377C90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B913F-E38D-4C90-A51E-C19E02AD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5805A-4CBF-4FEC-9EF6-1401160A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E147A3-7083-4D59-B5F7-AEBD5A6C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4D376-D00E-4C3C-B286-BB611862B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34F89-B81E-4A79-BFE2-44C4BB1A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531CB-059F-4E9C-B59B-050EE6C78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B5387-C43F-4112-A7E6-32F4D47A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D9C4A-AC9F-4CFC-8FC7-A504EB88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D3D5E1-524F-479D-BAC1-E5F106DF1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85564-C8B7-4E72-8824-9AD6D793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8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5BC3-8CF3-4FC3-8595-2DA4DC6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F8804-0ED4-4194-A9BA-7D2674E1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9237B-30A7-4FB2-8932-FCDE15C2B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8B18-1B82-49C1-9063-4CAD3D1A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5C1AC8-63F4-42C2-86F0-97142CCB6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EAD3E-24AC-40C0-BA88-0A7C1F6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8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8010B-1538-4237-B1F9-6616658B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B7E383-A003-47A5-AB17-63096262FB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7552D-E8DE-498F-A38A-0C7802402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02BBB-ED69-4718-A5C8-40B9A09EA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52382-E1A7-428B-AB33-AA0131E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268B7-55E1-42FC-9BD2-DDDF91BDE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2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E282C-3AE8-4616-B975-A171E506D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5FA80-7485-4C73-B335-79DE33FBE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0C938-82E0-4B46-AE9D-4CA4E528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9F8DC-51BB-4389-9D0E-02243D1B2F58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43556-6153-44D4-A78D-A8FFAE93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5517-4CC0-450F-A4F7-F5010E3A7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E4C71-E049-4178-B713-C2248DA39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5A25C-846B-4D20-B5D1-B8812172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1185355"/>
            <a:ext cx="12191999" cy="1179479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of the Earth, the Sky, the Sea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889" y="2574387"/>
            <a:ext cx="11840221" cy="593720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Words by Samuel Longfellow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PHOTO: Sangil Park on </a:t>
            </a:r>
            <a:r>
              <a:rPr lang="en-US" sz="18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Pixabay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0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15FB4F-FCA7-4FE5-89EC-C8134CB4F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757311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of the earth, the sky, the sea,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maker of all above, below,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creation lives and moves in you;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your present life through all does flow.</a:t>
            </a:r>
          </a:p>
        </p:txBody>
      </p:sp>
    </p:spTree>
    <p:extLst>
      <p:ext uri="{BB962C8B-B14F-4D97-AF65-F5344CB8AC3E}">
        <p14:creationId xmlns:p14="http://schemas.microsoft.com/office/powerpoint/2010/main" val="218610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CCDB0-E470-FF6D-C1C7-8BE884A75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8A092F-A264-0FB7-EBAC-5BBCAB773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757311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Your love is in the sunshine’s glow,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your life is in the </a:t>
            </a:r>
            <a:r>
              <a:rPr lang="en-US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quick’ning</a:t>
            </a: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air;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when lightnings flash and storm-winds blow,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 is your power, your law is there.</a:t>
            </a:r>
          </a:p>
        </p:txBody>
      </p:sp>
    </p:spTree>
    <p:extLst>
      <p:ext uri="{BB962C8B-B14F-4D97-AF65-F5344CB8AC3E}">
        <p14:creationId xmlns:p14="http://schemas.microsoft.com/office/powerpoint/2010/main" val="1932424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9D4A9-7DB8-0903-9CB5-693FF8523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88E721-704B-63D7-8141-4588E039F1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757311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We feel your calm at evening’s hour,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your grandeur in the march of night;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when the morning breaks in power,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hear your word, “Let there be light.”</a:t>
            </a:r>
          </a:p>
        </p:txBody>
      </p:sp>
    </p:spTree>
    <p:extLst>
      <p:ext uri="{BB962C8B-B14F-4D97-AF65-F5344CB8AC3E}">
        <p14:creationId xmlns:p14="http://schemas.microsoft.com/office/powerpoint/2010/main" val="1220164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A67FA-9857-D03D-1770-66EC8AE31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611733-409D-CA55-B568-C27FB6B38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757311"/>
            <a:ext cx="12192000" cy="3276600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higher far, and far more clear,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 in our spirit we behold;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your image and yourself are there —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indwelling God, proclaimed of old.</a:t>
            </a:r>
          </a:p>
        </p:txBody>
      </p:sp>
    </p:spTree>
    <p:extLst>
      <p:ext uri="{BB962C8B-B14F-4D97-AF65-F5344CB8AC3E}">
        <p14:creationId xmlns:p14="http://schemas.microsoft.com/office/powerpoint/2010/main" val="4075744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1121</TotalTime>
  <Words>164</Words>
  <Application>Microsoft Office PowerPoint</Application>
  <PresentationFormat>Widescreen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God of the Earth, the Sky, the Sea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Knocks</dc:title>
  <dc:creator>Laurie McHugh</dc:creator>
  <cp:lastModifiedBy>Laurie Bayen</cp:lastModifiedBy>
  <cp:revision>34</cp:revision>
  <dcterms:created xsi:type="dcterms:W3CDTF">2020-05-22T19:17:55Z</dcterms:created>
  <dcterms:modified xsi:type="dcterms:W3CDTF">2026-02-26T05:03:18Z</dcterms:modified>
</cp:coreProperties>
</file>