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1" r:id="rId3"/>
    <p:sldId id="268" r:id="rId4"/>
    <p:sldId id="269" r:id="rId5"/>
    <p:sldId id="270" r:id="rId6"/>
    <p:sldId id="271" r:id="rId7"/>
    <p:sldId id="272" r:id="rId8"/>
    <p:sldId id="275" r:id="rId9"/>
    <p:sldId id="276" r:id="rId10"/>
    <p:sldId id="277" r:id="rId11"/>
    <p:sldId id="278" r:id="rId12"/>
    <p:sldId id="27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AA337-E8FD-42FB-B1BC-0BB962AA92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B67007-C472-4C03-96F2-50EA39F507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66F0FB-F6EF-48CF-954A-6FEF1E198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0DFE-21D6-47EC-B4A5-342E4B8AA721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1B152B-EAD4-4AE1-A942-D25C9A6C9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C2C3EC-98CA-4F81-9EB0-41F244D8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128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BED81-F150-4D72-9AA8-3F75CF00A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A6B802-6D95-42E4-97CE-7F32795FF5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96C1D-9733-4DCA-B119-A445B697C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0DFE-21D6-47EC-B4A5-342E4B8AA721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F1E780-1359-4EBB-B1E8-E145C6746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C19607-41E2-45B5-8C91-4BA6E0A1B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306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87BB01-4545-46F6-AD22-E618700201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0156D9-2117-4719-84D8-8744C715BD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BEAD12-FB0F-4E86-AF78-381FE4CBD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0DFE-21D6-47EC-B4A5-342E4B8AA721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5C797A-37E2-40EC-8319-ACCDA9965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F0D427-6567-4585-A02B-DAE25A77B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241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A346C-81B5-4E7A-9EDF-D06BAB768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FB9028-85BD-4FAA-99BB-77F271118D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DD63EB-F3F5-4E1A-B285-344B9BC53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0DFE-21D6-47EC-B4A5-342E4B8AA721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BA6141-A591-4C6E-9FE6-F6668DD64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593E5D-DABC-44EE-A9CF-054E8FD9F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253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4A188-C83A-4A70-B9BB-576EF525D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F8A181-C802-46F6-8A51-CB10938727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B5EDCA-6416-4887-9C09-B4830504F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0DFE-21D6-47EC-B4A5-342E4B8AA721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B45E9A-9F7C-4315-8F33-7CC908F39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E78122-7496-4D3A-AB40-77242D09F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54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49EBE-9917-49E1-BB74-68B4255CC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FE3314-8FAA-4D24-8B13-5C87540F23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D90300-9EAC-42A0-A4F9-5CE5F5E506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75BA3B-568E-4B58-BDE4-15351DDC0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0DFE-21D6-47EC-B4A5-342E4B8AA721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DFBC5D-11A2-4092-9104-FF9FBD301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527604-EEB0-48AC-A4FD-F0D268D97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521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7C550-9575-49D7-8253-52BED70F3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4A903A-65D1-404A-AC80-18C0DB7D52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63882D-1E94-4BF4-B0CA-405FBACB6D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C211E6-F460-483E-B08E-D1395B715E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3F9A48-74E9-4556-A947-8F26B64E55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548E970-8526-457B-832B-BA1D220F42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0DFE-21D6-47EC-B4A5-342E4B8AA721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7B38F7-A7DF-4948-8E8A-E1BC66B52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5CAC4B-66A3-468D-A03B-39F4CB2C9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58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4A5DB-C586-4CCA-9206-A71BEE09A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B7100F-1E34-410F-9930-83C790AE1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0DFE-21D6-47EC-B4A5-342E4B8AA721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75E391-65E7-4379-B871-477262189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2C118A-4A06-49B7-BA91-2C1EC57B1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130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BDA3E9-4FA7-4FBE-9A0C-4717D0D4A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0DFE-21D6-47EC-B4A5-342E4B8AA721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F75ED7-E7D9-40AA-A190-4377D10AB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D7AD0-5A54-4D41-9295-82BC325BF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335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A109CD-B621-4B39-B89A-AD35F2B5A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999955-4BB5-4293-93B0-E1B4143EA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54F8A4-2000-45B6-A148-1D0F317FF8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9AEBA8-BF96-42C7-A37F-FEC462AA2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0DFE-21D6-47EC-B4A5-342E4B8AA721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AE5264-9777-4592-9585-9A0C107FB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E26D21-1D6C-46C2-898A-FEA84E067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3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99D39-1B75-434F-8660-99683732A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25C134-5FD5-4677-B4A4-7E0A4D67BB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07CEEE-F346-4859-AE7A-09BBEB8D30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648DB7-52A2-4D45-8AAD-96956B220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0DFE-21D6-47EC-B4A5-342E4B8AA721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A8084A-D293-4529-BD45-0B69FDC44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3C894A-EA29-4CBE-BF01-C9DA68317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390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1A1610-30A4-4552-A069-62767E892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3B45C7-E5CD-4F7E-BBDD-5079BEA759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22AB9-8E3A-4D55-94D3-DD30019313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20DFE-21D6-47EC-B4A5-342E4B8AA721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A71278-58F6-4C4A-B87B-F65C74BBAB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EB0AEA-818A-4DBB-B615-9ECC773DBB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70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01A0B9-E7B2-3987-0DDB-B499592653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4F9DB03-3B3B-BF94-8F76-70B3F6CC6F89}"/>
              </a:ext>
            </a:extLst>
          </p:cNvPr>
          <p:cNvSpPr txBox="1"/>
          <p:nvPr/>
        </p:nvSpPr>
        <p:spPr>
          <a:xfrm>
            <a:off x="300111" y="543808"/>
            <a:ext cx="5795889" cy="200054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Table of Plenty</a:t>
            </a:r>
          </a:p>
          <a:p>
            <a:pPr algn="ctr"/>
            <a:r>
              <a:rPr lang="en-US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Worship and Song #3173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Words and Music by Dan Schutte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© 1992 Daniel L. Schutte,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Admin. by OCP</a:t>
            </a:r>
          </a:p>
        </p:txBody>
      </p:sp>
    </p:spTree>
    <p:extLst>
      <p:ext uri="{BB962C8B-B14F-4D97-AF65-F5344CB8AC3E}">
        <p14:creationId xmlns:p14="http://schemas.microsoft.com/office/powerpoint/2010/main" val="2204745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6E52D4-D82F-8E06-E8B2-2E6B69D9E7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BBEED79-D706-3754-63C0-CCBE5F1B5731}"/>
              </a:ext>
            </a:extLst>
          </p:cNvPr>
          <p:cNvSpPr txBox="1"/>
          <p:nvPr/>
        </p:nvSpPr>
        <p:spPr>
          <a:xfrm>
            <a:off x="300111" y="266815"/>
            <a:ext cx="5795889" cy="255454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Your fields will flower in fullness; 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your homes 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will flourish in peace.</a:t>
            </a:r>
          </a:p>
        </p:txBody>
      </p:sp>
    </p:spTree>
    <p:extLst>
      <p:ext uri="{BB962C8B-B14F-4D97-AF65-F5344CB8AC3E}">
        <p14:creationId xmlns:p14="http://schemas.microsoft.com/office/powerpoint/2010/main" val="40194716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76F5CC-9D7C-3459-51DE-6E841BDECE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2827C01-2FE8-B15A-C0F0-4DA334DBACC6}"/>
              </a:ext>
            </a:extLst>
          </p:cNvPr>
          <p:cNvSpPr txBox="1"/>
          <p:nvPr/>
        </p:nvSpPr>
        <p:spPr>
          <a:xfrm>
            <a:off x="300111" y="266816"/>
            <a:ext cx="5795889" cy="255454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I, the giver of home and harvest, 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will send my rain 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on the soil.</a:t>
            </a:r>
          </a:p>
        </p:txBody>
      </p:sp>
    </p:spTree>
    <p:extLst>
      <p:ext uri="{BB962C8B-B14F-4D97-AF65-F5344CB8AC3E}">
        <p14:creationId xmlns:p14="http://schemas.microsoft.com/office/powerpoint/2010/main" val="42826620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201DC1-E7EE-97FF-8F96-0FA710E45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3656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492997B-3CB2-4739-BBAE-1A29CA0B382B}"/>
              </a:ext>
            </a:extLst>
          </p:cNvPr>
          <p:cNvSpPr txBox="1"/>
          <p:nvPr/>
        </p:nvSpPr>
        <p:spPr>
          <a:xfrm>
            <a:off x="300111" y="266810"/>
            <a:ext cx="5795889" cy="255454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Come to the feast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heaven and earth!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Come to the table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plenty!</a:t>
            </a:r>
          </a:p>
        </p:txBody>
      </p:sp>
    </p:spTree>
    <p:extLst>
      <p:ext uri="{BB962C8B-B14F-4D97-AF65-F5344CB8AC3E}">
        <p14:creationId xmlns:p14="http://schemas.microsoft.com/office/powerpoint/2010/main" val="2497206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5AB19F-5394-4A6C-AE52-4015DAEA88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27AE916-EE6C-C363-BF57-B10EB09FC197}"/>
              </a:ext>
            </a:extLst>
          </p:cNvPr>
          <p:cNvSpPr txBox="1"/>
          <p:nvPr/>
        </p:nvSpPr>
        <p:spPr>
          <a:xfrm>
            <a:off x="300111" y="266810"/>
            <a:ext cx="5795889" cy="255454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will provide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all that we need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here at the table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plenty.</a:t>
            </a:r>
          </a:p>
        </p:txBody>
      </p:sp>
    </p:spTree>
    <p:extLst>
      <p:ext uri="{BB962C8B-B14F-4D97-AF65-F5344CB8AC3E}">
        <p14:creationId xmlns:p14="http://schemas.microsoft.com/office/powerpoint/2010/main" val="423301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95568-F768-EAF0-B6EC-03FB0B4C3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0446770-3A43-153A-6D57-E8B6885BE6CF}"/>
              </a:ext>
            </a:extLst>
          </p:cNvPr>
          <p:cNvSpPr txBox="1"/>
          <p:nvPr/>
        </p:nvSpPr>
        <p:spPr>
          <a:xfrm>
            <a:off x="300111" y="266810"/>
            <a:ext cx="5795889" cy="255454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come and sit 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at my table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where saints and sinners are friends.</a:t>
            </a:r>
          </a:p>
        </p:txBody>
      </p:sp>
    </p:spTree>
    <p:extLst>
      <p:ext uri="{BB962C8B-B14F-4D97-AF65-F5344CB8AC3E}">
        <p14:creationId xmlns:p14="http://schemas.microsoft.com/office/powerpoint/2010/main" val="1630349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40089-EF62-73F6-AC38-5495960D6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06B090F-C22F-D4A0-9E3D-A74F1F05F0EB}"/>
              </a:ext>
            </a:extLst>
          </p:cNvPr>
          <p:cNvSpPr txBox="1"/>
          <p:nvPr/>
        </p:nvSpPr>
        <p:spPr>
          <a:xfrm>
            <a:off x="300111" y="266810"/>
            <a:ext cx="5795889" cy="255454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 wait to welcome 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lost and lonely 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share the cup 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my love.</a:t>
            </a:r>
          </a:p>
        </p:txBody>
      </p:sp>
    </p:spTree>
    <p:extLst>
      <p:ext uri="{BB962C8B-B14F-4D97-AF65-F5344CB8AC3E}">
        <p14:creationId xmlns:p14="http://schemas.microsoft.com/office/powerpoint/2010/main" val="27108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36FD9C-36FF-73B6-F59B-9196038621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C9F5C9F-EB2D-4A9F-B040-BD9CDFA1F78A}"/>
              </a:ext>
            </a:extLst>
          </p:cNvPr>
          <p:cNvSpPr txBox="1"/>
          <p:nvPr/>
        </p:nvSpPr>
        <p:spPr>
          <a:xfrm>
            <a:off x="300111" y="266811"/>
            <a:ext cx="5795889" cy="255454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come and eat without money; 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come and drink without price.</a:t>
            </a:r>
          </a:p>
        </p:txBody>
      </p:sp>
    </p:spTree>
    <p:extLst>
      <p:ext uri="{BB962C8B-B14F-4D97-AF65-F5344CB8AC3E}">
        <p14:creationId xmlns:p14="http://schemas.microsoft.com/office/powerpoint/2010/main" val="3424931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15DBC-2C97-94F2-C19D-BC7DA1D4AB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35A2CA4-8089-D2E2-5727-556C74B06519}"/>
              </a:ext>
            </a:extLst>
          </p:cNvPr>
          <p:cNvSpPr txBox="1"/>
          <p:nvPr/>
        </p:nvSpPr>
        <p:spPr>
          <a:xfrm>
            <a:off x="300111" y="266811"/>
            <a:ext cx="5795889" cy="255454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My feast of gladness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will feed your spirit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with faith and fullness of life.</a:t>
            </a:r>
          </a:p>
        </p:txBody>
      </p:sp>
    </p:spTree>
    <p:extLst>
      <p:ext uri="{BB962C8B-B14F-4D97-AF65-F5344CB8AC3E}">
        <p14:creationId xmlns:p14="http://schemas.microsoft.com/office/powerpoint/2010/main" val="12238789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45176-CADD-261B-0CE7-F28D7FDFB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C464BED-B962-54E4-7988-5967E30F88DD}"/>
              </a:ext>
            </a:extLst>
          </p:cNvPr>
          <p:cNvSpPr txBox="1"/>
          <p:nvPr/>
        </p:nvSpPr>
        <p:spPr>
          <a:xfrm>
            <a:off x="300111" y="266812"/>
            <a:ext cx="5795889" cy="255454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My bread will ever sustain you 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through days 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sorrow and woe.</a:t>
            </a:r>
          </a:p>
        </p:txBody>
      </p:sp>
    </p:spTree>
    <p:extLst>
      <p:ext uri="{BB962C8B-B14F-4D97-AF65-F5344CB8AC3E}">
        <p14:creationId xmlns:p14="http://schemas.microsoft.com/office/powerpoint/2010/main" val="20045318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14A85F-29B2-2224-3A05-34A269121F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404EDD6-65BF-8350-BD18-B179524B31DA}"/>
              </a:ext>
            </a:extLst>
          </p:cNvPr>
          <p:cNvSpPr txBox="1"/>
          <p:nvPr/>
        </p:nvSpPr>
        <p:spPr>
          <a:xfrm>
            <a:off x="300111" y="266813"/>
            <a:ext cx="5795889" cy="255454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My wine will flow 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like a sea of gladness to flood the depths 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your soul.</a:t>
            </a:r>
          </a:p>
        </p:txBody>
      </p:sp>
    </p:spTree>
    <p:extLst>
      <p:ext uri="{BB962C8B-B14F-4D97-AF65-F5344CB8AC3E}">
        <p14:creationId xmlns:p14="http://schemas.microsoft.com/office/powerpoint/2010/main" val="35667364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</TotalTime>
  <Words>176</Words>
  <Application>Microsoft Office PowerPoint</Application>
  <PresentationFormat>Widescreen</PresentationFormat>
  <Paragraphs>37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Laurie McHugh</dc:creator>
  <cp:lastModifiedBy>Laurie Bayen</cp:lastModifiedBy>
  <cp:revision>15</cp:revision>
  <dcterms:created xsi:type="dcterms:W3CDTF">2020-04-06T17:27:58Z</dcterms:created>
  <dcterms:modified xsi:type="dcterms:W3CDTF">2026-02-26T05:18:09Z</dcterms:modified>
</cp:coreProperties>
</file>