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590545"/>
            <a:ext cx="12191999" cy="1041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 Creatures of Our God and King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2828043"/>
            <a:ext cx="12191999" cy="3519438"/>
          </a:xfrm>
        </p:spPr>
        <p:txBody>
          <a:bodyPr>
            <a:normAutofit/>
          </a:bodyPr>
          <a:lstStyle/>
          <a:p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United Methodist Hymnal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#62</a:t>
            </a:r>
            <a:endParaRPr lang="en-US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Francis of Assisi; trans. by William H. Draper</a:t>
            </a:r>
          </a:p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MUSIC: </a:t>
            </a:r>
            <a:r>
              <a:rPr lang="en-US" sz="2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Geistliche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Kirchengesänge</a:t>
            </a:r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harm. by Ralph Vaughan Williams</a:t>
            </a:r>
          </a:p>
          <a:p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Adapt. © 1989 The United Methodist Publishing House</a:t>
            </a:r>
          </a:p>
          <a:p>
            <a:r>
              <a:rPr lang="en-US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 by </a:t>
            </a:r>
            <a:r>
              <a:rPr lang="en-US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Barth Bailey on </a:t>
            </a:r>
            <a:r>
              <a:rPr lang="en-US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14377"/>
            <a:ext cx="12192000" cy="5219698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 creatures of our God and King,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lift up your voice and with us sing,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praise ye! Alleluia!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brother sun with golden beam,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sister moon with silver gleam!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praise ye! O praise ye!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Alleluia! Alleluia! Alleluia!</a:t>
            </a:r>
          </a:p>
        </p:txBody>
      </p:sp>
    </p:spTree>
    <p:extLst>
      <p:ext uri="{BB962C8B-B14F-4D97-AF65-F5344CB8AC3E}">
        <p14:creationId xmlns:p14="http://schemas.microsoft.com/office/powerpoint/2010/main" val="239922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14377"/>
            <a:ext cx="12192000" cy="5219698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brother wind, air, clouds, and rain,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by which all creatures ye sustain,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praise ye! Alleluia!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Thou rising morn, in praise rejoice,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ye lights of evening, find a voice!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praise ye! O praise ye!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Alleluia! Alleluia! Alleluia!</a:t>
            </a:r>
          </a:p>
        </p:txBody>
      </p:sp>
    </p:spTree>
    <p:extLst>
      <p:ext uri="{BB962C8B-B14F-4D97-AF65-F5344CB8AC3E}">
        <p14:creationId xmlns:p14="http://schemas.microsoft.com/office/powerpoint/2010/main" val="994955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14377"/>
            <a:ext cx="12192000" cy="5219698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sister water, flowing clear,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make music for thy Lord to hear,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Alleluia! Alleluia!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brother fire who lights the night,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providing warmth, enhancing sight,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praise ye! O praise ye!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Alleluia! Alleluia! Alleluia!</a:t>
            </a:r>
          </a:p>
        </p:txBody>
      </p:sp>
    </p:spTree>
    <p:extLst>
      <p:ext uri="{BB962C8B-B14F-4D97-AF65-F5344CB8AC3E}">
        <p14:creationId xmlns:p14="http://schemas.microsoft.com/office/powerpoint/2010/main" val="4110154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14377"/>
            <a:ext cx="12192000" cy="5219698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Dear mother earth, who day by day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unfoldest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blessings on our way,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Alleluia! Alleluia!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flowers and fruits that in thee grow,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them God's glory also show!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praise ye! O praise ye!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Alleluia! Alleluia! Alleluia!</a:t>
            </a:r>
          </a:p>
        </p:txBody>
      </p:sp>
    </p:spTree>
    <p:extLst>
      <p:ext uri="{BB962C8B-B14F-4D97-AF65-F5344CB8AC3E}">
        <p14:creationId xmlns:p14="http://schemas.microsoft.com/office/powerpoint/2010/main" val="1066396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1890</TotalTime>
  <Words>276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Office Theme</vt:lpstr>
      <vt:lpstr>All Creatures of Our God and King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34</cp:revision>
  <dcterms:created xsi:type="dcterms:W3CDTF">2020-05-22T19:17:55Z</dcterms:created>
  <dcterms:modified xsi:type="dcterms:W3CDTF">2026-02-26T06:04:29Z</dcterms:modified>
</cp:coreProperties>
</file>