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90"/>
                    </a14:imgEffect>
                    <a14:imgEffect>
                      <a14:saturation sat="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468479"/>
            <a:ext cx="12191999" cy="1041398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Womb of Life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4417255"/>
            <a:ext cx="12191999" cy="2440745"/>
          </a:xfrm>
        </p:spPr>
        <p:txBody>
          <a:bodyPr>
            <a:normAutofit fontScale="92500" lnSpcReduction="10000"/>
          </a:bodyPr>
          <a:lstStyle/>
          <a:p>
            <a:endParaRPr lang="en-US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Faith We Sing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#2046</a:t>
            </a:r>
            <a:endParaRPr lang="en-US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Words: Ruth Duck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Music: Skinner Chávez-Melo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 © 1992 GIA Publications, Inc; music © 1985, 1991 Skinner Chávez-Melo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 by Dr.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KontogianniI</a:t>
            </a: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VF on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Unsplash</a:t>
            </a:r>
            <a:endParaRPr lang="en-US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343025"/>
            <a:ext cx="12192000" cy="4171950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Womb of life, and source of being,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 of every restless heart,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your arms the worlds awakened;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have loved us from the start.</a:t>
            </a:r>
          </a:p>
        </p:txBody>
      </p:sp>
    </p:spTree>
    <p:extLst>
      <p:ext uri="{BB962C8B-B14F-4D97-AF65-F5344CB8AC3E}">
        <p14:creationId xmlns:p14="http://schemas.microsoft.com/office/powerpoint/2010/main" val="239922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9AAEA-384A-2E6A-4A1C-4A717F779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5F483B3-610D-94C4-740D-B87F803EC1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We, your children, gather ‘round you,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 the table you prepare.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Sharing stories, tears, and laughter,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nurtured by your care.</a:t>
            </a:r>
          </a:p>
        </p:txBody>
      </p:sp>
    </p:spTree>
    <p:extLst>
      <p:ext uri="{BB962C8B-B14F-4D97-AF65-F5344CB8AC3E}">
        <p14:creationId xmlns:p14="http://schemas.microsoft.com/office/powerpoint/2010/main" val="210192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D112-762E-ECA0-8B2E-2F651CFD7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F9131A-C533-CF1B-B507-D5F30A96B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 in flesh, our brother Jesus,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born to bring us second birth,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have come to stand beside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knowing weakness, knowing earth.</a:t>
            </a:r>
          </a:p>
        </p:txBody>
      </p:sp>
    </p:spTree>
    <p:extLst>
      <p:ext uri="{BB962C8B-B14F-4D97-AF65-F5344CB8AC3E}">
        <p14:creationId xmlns:p14="http://schemas.microsoft.com/office/powerpoint/2010/main" val="383818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F2D02-C30C-A147-CAAD-9CB1EC727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C63B52-32B9-22BD-A3F8-895CDFD55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Priest who shares our human struggles,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Life of Life, and Death of Death,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Risen Christ,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come stand among us,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send the Spirit by your breath.</a:t>
            </a:r>
          </a:p>
        </p:txBody>
      </p:sp>
    </p:spTree>
    <p:extLst>
      <p:ext uri="{BB962C8B-B14F-4D97-AF65-F5344CB8AC3E}">
        <p14:creationId xmlns:p14="http://schemas.microsoft.com/office/powerpoint/2010/main" val="162235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D6BF0-4CB9-DCBD-6EE0-2F9271E0A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AA463E-B4AA-DD40-6D2B-C70C7E81A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Brooding Spirit, move among us;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 our partner, be our friend.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When our memory fails, remind us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whose we are, what we intend.</a:t>
            </a:r>
          </a:p>
        </p:txBody>
      </p:sp>
    </p:spTree>
    <p:extLst>
      <p:ext uri="{BB962C8B-B14F-4D97-AF65-F5344CB8AC3E}">
        <p14:creationId xmlns:p14="http://schemas.microsoft.com/office/powerpoint/2010/main" val="1852409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CF585-8A27-A65B-66E2-4AE9DABA5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F4A775-04B0-CE8C-4CB7-FA9577B18F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Labor with us, aid the birthing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the new world yet to be,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free of servant, lord, and master,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free for love and unity.</a:t>
            </a:r>
          </a:p>
        </p:txBody>
      </p:sp>
    </p:spTree>
    <p:extLst>
      <p:ext uri="{BB962C8B-B14F-4D97-AF65-F5344CB8AC3E}">
        <p14:creationId xmlns:p14="http://schemas.microsoft.com/office/powerpoint/2010/main" val="2342700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BA85E-2CC2-D05A-247A-488BE8B5A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AC8E34-762E-D42C-2B1E-5FD3B9B5FE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Mother, Brother, Holy Partner;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Father, Spirit, Only Son: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would praise your name forever,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One-in-three, and Three-in-one.</a:t>
            </a:r>
          </a:p>
        </p:txBody>
      </p:sp>
    </p:spTree>
    <p:extLst>
      <p:ext uri="{BB962C8B-B14F-4D97-AF65-F5344CB8AC3E}">
        <p14:creationId xmlns:p14="http://schemas.microsoft.com/office/powerpoint/2010/main" val="101974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39ED5-104D-3BB7-4268-BE9CB4FF1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F7BD29-7636-71BD-AF9A-C7ABAF7CB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would share your life, your passion,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share your word of world made new,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 singing, ever praising,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one with all, and one with you.</a:t>
            </a:r>
          </a:p>
        </p:txBody>
      </p:sp>
    </p:spTree>
    <p:extLst>
      <p:ext uri="{BB962C8B-B14F-4D97-AF65-F5344CB8AC3E}">
        <p14:creationId xmlns:p14="http://schemas.microsoft.com/office/powerpoint/2010/main" val="2344061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</TotalTime>
  <Words>279</Words>
  <Application>Microsoft Office PowerPoint</Application>
  <PresentationFormat>Widescreen</PresentationFormat>
  <Paragraphs>41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Office Theme</vt:lpstr>
      <vt:lpstr>Womb of Life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34</cp:revision>
  <dcterms:created xsi:type="dcterms:W3CDTF">2020-05-22T19:17:55Z</dcterms:created>
  <dcterms:modified xsi:type="dcterms:W3CDTF">2026-02-26T05:49:01Z</dcterms:modified>
</cp:coreProperties>
</file>