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81020"/>
            <a:ext cx="12191999" cy="1041398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Touch the Earth Lightly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2295525"/>
            <a:ext cx="12191999" cy="5286375"/>
          </a:xfrm>
        </p:spPr>
        <p:txBody>
          <a:bodyPr>
            <a:normAutofit/>
          </a:bodyPr>
          <a:lstStyle/>
          <a:p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Worship and Song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#3129</a:t>
            </a:r>
            <a:endParaRPr lang="en-US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Words: Shirley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Erena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Murray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Music: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Swee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-Hong Lim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 © 1992, Music © 2005 Hope Publishing Company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Photo: </a:t>
            </a:r>
            <a:r>
              <a:rPr lang="en-US" sz="1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ActionVance</a:t>
            </a:r>
            <a:r>
              <a:rPr lang="en-U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en-US" sz="1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Unsplash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Touch the earth lightly, use the earth gently,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nourish the life of the world in our care: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gift of great wonder, ours to surrender,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trust for the children tomorrow will bear.</a:t>
            </a:r>
          </a:p>
        </p:txBody>
      </p:sp>
    </p:spTree>
    <p:extLst>
      <p:ext uri="{BB962C8B-B14F-4D97-AF65-F5344CB8AC3E}">
        <p14:creationId xmlns:p14="http://schemas.microsoft.com/office/powerpoint/2010/main" val="2399229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who endanger, who create hunger,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agents of death for all creatures that live,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who would foster clouds of disaster,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our planet, forestall and forgive!</a:t>
            </a:r>
          </a:p>
        </p:txBody>
      </p:sp>
    </p:spTree>
    <p:extLst>
      <p:ext uri="{BB962C8B-B14F-4D97-AF65-F5344CB8AC3E}">
        <p14:creationId xmlns:p14="http://schemas.microsoft.com/office/powerpoint/2010/main" val="25426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there be greening,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birth from the burning,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water that blesses and  air that is sweet,</a:t>
            </a:r>
          </a:p>
        </p:txBody>
      </p:sp>
    </p:spTree>
    <p:extLst>
      <p:ext uri="{BB962C8B-B14F-4D97-AF65-F5344CB8AC3E}">
        <p14:creationId xmlns:p14="http://schemas.microsoft.com/office/powerpoint/2010/main" val="2091109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F4770-2F94-B901-0CBB-B311570BC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EE93A6-02FD-95D4-AAA9-147406F893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Health in God’s garden,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hope in God’s children,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regeneration that peace will complete.</a:t>
            </a:r>
          </a:p>
        </p:txBody>
      </p:sp>
    </p:spTree>
    <p:extLst>
      <p:ext uri="{BB962C8B-B14F-4D97-AF65-F5344CB8AC3E}">
        <p14:creationId xmlns:p14="http://schemas.microsoft.com/office/powerpoint/2010/main" val="322444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all living, God of all loving,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the seedling, the snow, and the sun,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teach us, deflect us, Christ, reconnect 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using us gently and making us one.</a:t>
            </a:r>
          </a:p>
        </p:txBody>
      </p:sp>
    </p:spTree>
    <p:extLst>
      <p:ext uri="{BB962C8B-B14F-4D97-AF65-F5344CB8AC3E}">
        <p14:creationId xmlns:p14="http://schemas.microsoft.com/office/powerpoint/2010/main" val="1998569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landscape image" id="{650479B0-8930-4536-9FBC-8A352BA4F334}" vid="{D4E163A2-BF00-4EA0-83D0-501418C301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</TotalTime>
  <Words>181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Calibri Light</vt:lpstr>
      <vt:lpstr>Office Theme</vt:lpstr>
      <vt:lpstr>Touch the Earth Lightly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32</cp:revision>
  <dcterms:created xsi:type="dcterms:W3CDTF">2020-05-22T19:17:55Z</dcterms:created>
  <dcterms:modified xsi:type="dcterms:W3CDTF">2026-02-26T05:25:03Z</dcterms:modified>
</cp:coreProperties>
</file>