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9" r:id="rId8"/>
    <p:sldId id="267" r:id="rId9"/>
    <p:sldId id="26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3984260"/>
            <a:ext cx="12191999" cy="1041398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Shout to the Lord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5139542"/>
            <a:ext cx="12191999" cy="5286375"/>
          </a:xfrm>
        </p:spPr>
        <p:txBody>
          <a:bodyPr>
            <a:normAutofit/>
          </a:bodyPr>
          <a:lstStyle/>
          <a:p>
            <a:r>
              <a:rPr 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Faith We Sing 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#2074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Darlene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Zschech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1993, adapt. © 2000 Darlene </a:t>
            </a:r>
            <a:r>
              <a:rPr lang="en-US" sz="1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Zschech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Hillsongs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Publishing, admin. by Integrity’s Hosanna! Music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PHOTO: Dan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Fador</a:t>
            </a: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Pixabay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015409"/>
            <a:ext cx="12192000" cy="2842591"/>
          </a:xfrm>
        </p:spPr>
        <p:txBody>
          <a:bodyPr anchor="ctr">
            <a:normAutofit lnSpcReduction="10000"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My Jesus, my Savior,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Lord, there is none like you.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of my days I want to praise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wonders of your mighty love.</a:t>
            </a:r>
          </a:p>
        </p:txBody>
      </p:sp>
    </p:spTree>
    <p:extLst>
      <p:ext uri="{BB962C8B-B14F-4D97-AF65-F5344CB8AC3E}">
        <p14:creationId xmlns:p14="http://schemas.microsoft.com/office/powerpoint/2010/main" val="23992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803374"/>
            <a:ext cx="12192000" cy="3054626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My comfort, my shelter,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tower of refuge and strength.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every breath, all that I am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never cease to worship you.</a:t>
            </a:r>
          </a:p>
        </p:txBody>
      </p:sp>
    </p:spTree>
    <p:extLst>
      <p:ext uri="{BB962C8B-B14F-4D97-AF65-F5344CB8AC3E}">
        <p14:creationId xmlns:p14="http://schemas.microsoft.com/office/powerpoint/2010/main" val="4254172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134708"/>
            <a:ext cx="12192000" cy="1723292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Shout to the Lord, all the earth, let us sing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power and majesty, praise to the King.</a:t>
            </a:r>
          </a:p>
        </p:txBody>
      </p:sp>
    </p:spTree>
    <p:extLst>
      <p:ext uri="{BB962C8B-B14F-4D97-AF65-F5344CB8AC3E}">
        <p14:creationId xmlns:p14="http://schemas.microsoft.com/office/powerpoint/2010/main" val="3079355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148774"/>
            <a:ext cx="12192000" cy="1709225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Mountains bow down and the seas will roar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the sound of your name.</a:t>
            </a:r>
          </a:p>
        </p:txBody>
      </p:sp>
    </p:spTree>
    <p:extLst>
      <p:ext uri="{BB962C8B-B14F-4D97-AF65-F5344CB8AC3E}">
        <p14:creationId xmlns:p14="http://schemas.microsoft.com/office/powerpoint/2010/main" val="3641429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09391"/>
            <a:ext cx="12192000" cy="2948609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sing for joy at the work of your hands.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Forever I’ll love you, forever I’ll stand.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Nothing compares to the promise I have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you.</a:t>
            </a:r>
          </a:p>
        </p:txBody>
      </p:sp>
    </p:spTree>
    <p:extLst>
      <p:ext uri="{BB962C8B-B14F-4D97-AF65-F5344CB8AC3E}">
        <p14:creationId xmlns:p14="http://schemas.microsoft.com/office/powerpoint/2010/main" val="6902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374172"/>
            <a:ext cx="12192000" cy="2483828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sing for joy at the work of your hands.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Forever I’ll love you, forever I’ll stand.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Nothing compares to the promise I have.</a:t>
            </a:r>
          </a:p>
        </p:txBody>
      </p:sp>
    </p:spTree>
    <p:extLst>
      <p:ext uri="{BB962C8B-B14F-4D97-AF65-F5344CB8AC3E}">
        <p14:creationId xmlns:p14="http://schemas.microsoft.com/office/powerpoint/2010/main" val="112839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479234"/>
            <a:ext cx="12192000" cy="2378765"/>
          </a:xfrm>
        </p:spPr>
        <p:txBody>
          <a:bodyPr anchor="ctr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Nothing compares to the promise I have,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nothing compares to the promise I have 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you.</a:t>
            </a:r>
          </a:p>
        </p:txBody>
      </p:sp>
    </p:spTree>
    <p:extLst>
      <p:ext uri="{BB962C8B-B14F-4D97-AF65-F5344CB8AC3E}">
        <p14:creationId xmlns:p14="http://schemas.microsoft.com/office/powerpoint/2010/main" val="1587177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85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landscape image" id="{650479B0-8930-4536-9FBC-8A352BA4F334}" vid="{D4E163A2-BF00-4EA0-83D0-501418C301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1909</TotalTime>
  <Words>206</Words>
  <Application>Microsoft Office PowerPoint</Application>
  <PresentationFormat>Widescreen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Office Theme</vt:lpstr>
      <vt:lpstr>Shout to the Lord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40</cp:revision>
  <dcterms:created xsi:type="dcterms:W3CDTF">2020-05-22T19:17:55Z</dcterms:created>
  <dcterms:modified xsi:type="dcterms:W3CDTF">2026-02-26T05:10:50Z</dcterms:modified>
</cp:coreProperties>
</file>