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75" r:id="rId4"/>
    <p:sldId id="276" r:id="rId5"/>
    <p:sldId id="277" r:id="rId6"/>
    <p:sldId id="278" r:id="rId7"/>
    <p:sldId id="279" r:id="rId8"/>
    <p:sldId id="280" r:id="rId9"/>
    <p:sldId id="281" r:id="rId10"/>
    <p:sldId id="27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60773" autoAdjust="0"/>
  </p:normalViewPr>
  <p:slideViewPr>
    <p:cSldViewPr snapToGrid="0">
      <p:cViewPr varScale="1">
        <p:scale>
          <a:sx n="44" d="100"/>
          <a:sy n="44" d="100"/>
        </p:scale>
        <p:origin x="174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5D5EB-F574-4084-88E1-D3FB7937CF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DB6FCD5-EAE6-4559-9E3B-A8A013504C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41EC18-9A0B-4314-A070-E7D44F2FC4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4CA078-4455-4AC7-A260-CB6847B468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C2B1E1-D6D2-4A15-8E21-0B9B32E246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6817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58FF81-BC2E-424A-BF1C-EE9FC2E281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058F80-87AA-4F99-B9F5-8E7D173E33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6DEFE3-76DD-454B-9348-5CCF28109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58E8BA-2585-4F50-8234-7D4259C9E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0F16D6-12CC-4046-8EE5-FA7C385FF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8840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41DD8E3-1D6F-4EEF-BCE3-996F15DDB27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CBAFD4-D09A-4F7C-8FF9-BB63EC5D79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AD00DD-1C6C-484F-B2EC-4C499EFBB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76C7B7-D65F-4991-899E-F859B3D9B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B38C62-99E3-40ED-8515-A70C15046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2558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D50746-21B8-4F11-AC91-7521749A77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ED1F07-5E1A-48B5-A1B5-B75BD7DE88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13B631-4895-4A68-8F0F-AFD2BD7F2F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AA0050-E25F-4398-9F68-1F7EBADF4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5F1E12-EB19-4B3A-9CD6-5DF59DE44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6386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BB26F9-6E4D-42BC-BE2A-3E999DFFC5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5CEADF-8A9E-4738-A86F-6708213067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7CE51A-AC46-4073-8328-8D06F7263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E1C4DF-03BA-420E-A3B8-E70D07661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3E1D55-5C8A-4595-B79F-1272A2910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59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906592-FB6E-4F88-B6A9-7554A8ABF0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C686B2-257A-4832-9CE8-7AC42CE544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458DE5-8722-4F8A-B6BB-0F5B91DA93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A5DF8F-3A84-47F9-8985-46BDBF114D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502AA9-7B34-4E86-BEFA-E0E5373CF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A1C238-8167-4E52-A492-D8C3346D28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20780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30F550-0D0D-4C43-BDFA-09EC0E66B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B75A8F-1B11-4981-8472-B9A8EAD5E0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743E28-3DAC-4491-8AD2-0ED7A1E9A6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62CB05-3DDC-418D-94A7-CA12FD7813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9E36C6-D9E5-4812-A9D4-35F377C9067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F8B913F-E38D-4C90-A51E-C19E02AD12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EB5805A-4CBF-4FEC-9EF6-1401160A8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2E147A3-7083-4D59-B5F7-AEBD5A6C2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572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24D376-D00E-4C3C-B286-BB611862B2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E34F89-B81E-4A79-BFE2-44C4BB1A8E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0531CB-059F-4E9C-B59B-050EE6C783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46B5387-C43F-4112-A7E6-32F4D47ABF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47581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D7D9C4A-AC9F-4CFC-8FC7-A504EB8810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0D3D5E1-524F-479D-BAC1-E5F106DF1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B85564-C8B7-4E72-8824-9AD6D793A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1583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4A5BC3-8CF3-4FC3-8595-2DA4DC6AB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FF8804-0ED4-4194-A9BA-7D2674E124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49237B-30A7-4FB2-8932-FCDE15C2BC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598B18-1B82-49C1-9063-4CAD3D1A4F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5C1AC8-63F4-42C2-86F0-97142CCB69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0EAD3E-24AC-40C0-BA88-0A7C1F63F4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5580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98010B-1538-4237-B1F9-6616658BE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1B7E383-A003-47A5-AB17-63096262FB9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57552D-E8DE-498F-A38A-0C78024025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802BBB-ED69-4718-A5C8-40B9A09EA6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652382-E1A7-428B-AB33-AA0131EFD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6268B7-55E1-42FC-9BD2-DDDF91BDE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1882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DE282C-3AE8-4616-B975-A171E506DA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65FA80-7485-4C73-B335-79DE33FBEA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20C938-82E0-4B46-AE9D-4CA4E528F1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59F8DC-51BB-4389-9D0E-02243D1B2F58}" type="datetimeFigureOut">
              <a:rPr lang="en-US" smtClean="0"/>
              <a:t>2/25/2026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543556-6153-44D4-A78D-A8FFAE938A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C65517-4CC0-450F-A4F7-F5010E3A75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E4C71-E049-4178-B713-C2248DA393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931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45A25C-846B-4D20-B5D1-B881217216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437322"/>
            <a:ext cx="12192000" cy="1775792"/>
          </a:xfrm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God, Who Stretched</a:t>
            </a:r>
            <a:b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Spangled Heavens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15FB4F-FCA7-4FE5-89EC-C8134CB4F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3156857"/>
            <a:ext cx="12191999" cy="3701143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Words: Catherine Cameron</a:t>
            </a:r>
          </a:p>
          <a:p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Music: William Moore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Words © 1967 Hope Publishing Co.</a:t>
            </a:r>
          </a:p>
          <a:p>
            <a:r>
              <a:rPr lang="en-US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 by Nic Chi on </a:t>
            </a:r>
            <a:r>
              <a:rPr lang="en-US" sz="1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Unsplash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07084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3107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15FB4F-FCA7-4FE5-89EC-C8134CB4F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-1"/>
            <a:ext cx="12191999" cy="6858001"/>
          </a:xfrm>
        </p:spPr>
        <p:txBody>
          <a:bodyPr anchor="ctr">
            <a:normAutofit/>
          </a:bodyPr>
          <a:lstStyle/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God, who stretched the spangled heavens,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infinite in time and place,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flung the suns in burning radiance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through the silent fields of space,</a:t>
            </a:r>
          </a:p>
        </p:txBody>
      </p:sp>
    </p:spTree>
    <p:extLst>
      <p:ext uri="{BB962C8B-B14F-4D97-AF65-F5344CB8AC3E}">
        <p14:creationId xmlns:p14="http://schemas.microsoft.com/office/powerpoint/2010/main" val="26352531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15FB4F-FCA7-4FE5-89EC-C8134CB4F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-1"/>
            <a:ext cx="12191999" cy="6858001"/>
          </a:xfrm>
        </p:spPr>
        <p:txBody>
          <a:bodyPr anchor="ctr">
            <a:normAutofit/>
          </a:bodyPr>
          <a:lstStyle/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We, your children, in your likeness,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share inventive powers with you.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Great Creator, still creating,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show us what we yet may do.</a:t>
            </a:r>
          </a:p>
        </p:txBody>
      </p:sp>
    </p:spTree>
    <p:extLst>
      <p:ext uri="{BB962C8B-B14F-4D97-AF65-F5344CB8AC3E}">
        <p14:creationId xmlns:p14="http://schemas.microsoft.com/office/powerpoint/2010/main" val="31223413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15FB4F-FCA7-4FE5-89EC-C8134CB4F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-1"/>
            <a:ext cx="12191999" cy="6858001"/>
          </a:xfrm>
        </p:spPr>
        <p:txBody>
          <a:bodyPr anchor="ctr">
            <a:normAutofit/>
          </a:bodyPr>
          <a:lstStyle/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Proudly rise our modern cities,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stately buildings, row on row;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yet their windows, blank, unfeeling,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stare on </a:t>
            </a:r>
            <a:r>
              <a:rPr lang="en-US" sz="4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canyoned</a:t>
            </a: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streets below,</a:t>
            </a:r>
          </a:p>
        </p:txBody>
      </p:sp>
    </p:spTree>
    <p:extLst>
      <p:ext uri="{BB962C8B-B14F-4D97-AF65-F5344CB8AC3E}">
        <p14:creationId xmlns:p14="http://schemas.microsoft.com/office/powerpoint/2010/main" val="31253181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15FB4F-FCA7-4FE5-89EC-C8134CB4F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-1"/>
            <a:ext cx="12191999" cy="6858001"/>
          </a:xfrm>
        </p:spPr>
        <p:txBody>
          <a:bodyPr anchor="ctr">
            <a:normAutofit/>
          </a:bodyPr>
          <a:lstStyle/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Where the lonely drift unnoticed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the city’s ebb and flow,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lost to purpose and to meaning,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scarcely caring where they go.</a:t>
            </a:r>
          </a:p>
        </p:txBody>
      </p:sp>
    </p:spTree>
    <p:extLst>
      <p:ext uri="{BB962C8B-B14F-4D97-AF65-F5344CB8AC3E}">
        <p14:creationId xmlns:p14="http://schemas.microsoft.com/office/powerpoint/2010/main" val="42079933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15FB4F-FCA7-4FE5-89EC-C8134CB4F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-1"/>
            <a:ext cx="12191999" cy="6858001"/>
          </a:xfrm>
        </p:spPr>
        <p:txBody>
          <a:bodyPr anchor="ctr">
            <a:normAutofit/>
          </a:bodyPr>
          <a:lstStyle/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We have ventured worlds undreamed of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since the childhood of our race;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known the ecstasy of winging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through untraveled realms of space;</a:t>
            </a:r>
          </a:p>
        </p:txBody>
      </p:sp>
    </p:spTree>
    <p:extLst>
      <p:ext uri="{BB962C8B-B14F-4D97-AF65-F5344CB8AC3E}">
        <p14:creationId xmlns:p14="http://schemas.microsoft.com/office/powerpoint/2010/main" val="21505846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15FB4F-FCA7-4FE5-89EC-C8134CB4F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-1"/>
            <a:ext cx="12191999" cy="6858001"/>
          </a:xfrm>
        </p:spPr>
        <p:txBody>
          <a:bodyPr anchor="ctr">
            <a:normAutofit/>
          </a:bodyPr>
          <a:lstStyle/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Probed the secrets of the atom, 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yielded unimagined power,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facing us with life’s destruction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or our most triumphant hour.</a:t>
            </a:r>
          </a:p>
        </p:txBody>
      </p:sp>
    </p:spTree>
    <p:extLst>
      <p:ext uri="{BB962C8B-B14F-4D97-AF65-F5344CB8AC3E}">
        <p14:creationId xmlns:p14="http://schemas.microsoft.com/office/powerpoint/2010/main" val="25205025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15FB4F-FCA7-4FE5-89EC-C8134CB4F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-1"/>
            <a:ext cx="12191999" cy="6858001"/>
          </a:xfrm>
        </p:spPr>
        <p:txBody>
          <a:bodyPr anchor="ctr">
            <a:normAutofit/>
          </a:bodyPr>
          <a:lstStyle/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As each far horizon beckons,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may it challenge us anew,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children of creative purpose,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serving others, honoring you.</a:t>
            </a:r>
          </a:p>
        </p:txBody>
      </p:sp>
    </p:spTree>
    <p:extLst>
      <p:ext uri="{BB962C8B-B14F-4D97-AF65-F5344CB8AC3E}">
        <p14:creationId xmlns:p14="http://schemas.microsoft.com/office/powerpoint/2010/main" val="22130008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15FB4F-FCA7-4FE5-89EC-C8134CB4F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-1"/>
            <a:ext cx="12191999" cy="6858001"/>
          </a:xfrm>
        </p:spPr>
        <p:txBody>
          <a:bodyPr anchor="ctr">
            <a:normAutofit/>
          </a:bodyPr>
          <a:lstStyle/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May our dreams prove rich with promise,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each endeavor well begun.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Great Creator, give us guidance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till our goals and yours are one.</a:t>
            </a:r>
          </a:p>
        </p:txBody>
      </p:sp>
    </p:spTree>
    <p:extLst>
      <p:ext uri="{BB962C8B-B14F-4D97-AF65-F5344CB8AC3E}">
        <p14:creationId xmlns:p14="http://schemas.microsoft.com/office/powerpoint/2010/main" val="17283578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 for landscape image" id="{650479B0-8930-4536-9FBC-8A352BA4F334}" vid="{D4E163A2-BF00-4EA0-83D0-501418C3014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704</TotalTime>
  <Words>233</Words>
  <Application>Microsoft Office PowerPoint</Application>
  <PresentationFormat>Widescreen</PresentationFormat>
  <Paragraphs>40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God, Who Stretched the Spangled Heavens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Love Knocks</dc:title>
  <dc:creator>Laurie McHugh</dc:creator>
  <cp:lastModifiedBy>Laurie Bayen</cp:lastModifiedBy>
  <cp:revision>52</cp:revision>
  <dcterms:created xsi:type="dcterms:W3CDTF">2020-05-22T19:17:55Z</dcterms:created>
  <dcterms:modified xsi:type="dcterms:W3CDTF">2026-02-26T05:20:16Z</dcterms:modified>
</cp:coreProperties>
</file>