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70" r:id="rId5"/>
    <p:sldId id="274" r:id="rId6"/>
    <p:sldId id="271" r:id="rId7"/>
    <p:sldId id="275" r:id="rId8"/>
    <p:sldId id="27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3140765"/>
            <a:ext cx="12191999" cy="1179479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Morning Has Broken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889" y="4678017"/>
            <a:ext cx="11840221" cy="3270865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United Methodist Hymnal 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#145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Eleanor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Farjeon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Music: Traditional Gaelic Melody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PHOTO: Jonas </a:t>
            </a:r>
            <a:r>
              <a:rPr lang="en-US" sz="18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Weckschmied</a:t>
            </a:r>
            <a:r>
              <a:rPr lang="en-US" sz="1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en-US" sz="18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Morning has broken like the first morning;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Blackbird has spoken like the first bird.</a:t>
            </a:r>
          </a:p>
        </p:txBody>
      </p:sp>
    </p:spTree>
    <p:extLst>
      <p:ext uri="{BB962C8B-B14F-4D97-AF65-F5344CB8AC3E}">
        <p14:creationId xmlns:p14="http://schemas.microsoft.com/office/powerpoint/2010/main" val="218610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Praise for the singing!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Praise for the morning!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Praise for them, springing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fresh from the Word!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Sweet the rain’s new fall sunlit from heaven,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like the first dewfall on the first grass.</a:t>
            </a:r>
          </a:p>
        </p:txBody>
      </p:sp>
    </p:spTree>
    <p:extLst>
      <p:ext uri="{BB962C8B-B14F-4D97-AF65-F5344CB8AC3E}">
        <p14:creationId xmlns:p14="http://schemas.microsoft.com/office/powerpoint/2010/main" val="789599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Praise for the sweetness of the wet garden,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sprung in completeness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where God’s feet pass.</a:t>
            </a:r>
          </a:p>
        </p:txBody>
      </p:sp>
    </p:spTree>
    <p:extLst>
      <p:ext uri="{BB962C8B-B14F-4D97-AF65-F5344CB8AC3E}">
        <p14:creationId xmlns:p14="http://schemas.microsoft.com/office/powerpoint/2010/main" val="1585206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Mine is the sunlight! Mine is the morning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born of the one light Eden saw play!</a:t>
            </a:r>
          </a:p>
        </p:txBody>
      </p:sp>
    </p:spTree>
    <p:extLst>
      <p:ext uri="{BB962C8B-B14F-4D97-AF65-F5344CB8AC3E}">
        <p14:creationId xmlns:p14="http://schemas.microsoft.com/office/powerpoint/2010/main" val="2197646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12192000" cy="327660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Praise with elation, praise every morning,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recreation of the new day!</a:t>
            </a:r>
          </a:p>
        </p:txBody>
      </p:sp>
    </p:spTree>
    <p:extLst>
      <p:ext uri="{BB962C8B-B14F-4D97-AF65-F5344CB8AC3E}">
        <p14:creationId xmlns:p14="http://schemas.microsoft.com/office/powerpoint/2010/main" val="2513700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202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127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Morning Has Broken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32</cp:revision>
  <dcterms:created xsi:type="dcterms:W3CDTF">2020-05-22T19:17:55Z</dcterms:created>
  <dcterms:modified xsi:type="dcterms:W3CDTF">2026-02-26T05:05:34Z</dcterms:modified>
</cp:coreProperties>
</file>