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6" r:id="rId4"/>
    <p:sldId id="265" r:id="rId5"/>
    <p:sldId id="280" r:id="rId6"/>
    <p:sldId id="273" r:id="rId7"/>
    <p:sldId id="266" r:id="rId8"/>
    <p:sldId id="281" r:id="rId9"/>
    <p:sldId id="274" r:id="rId10"/>
    <p:sldId id="271" r:id="rId11"/>
    <p:sldId id="275" r:id="rId12"/>
    <p:sldId id="277" r:id="rId13"/>
    <p:sldId id="278" r:id="rId14"/>
    <p:sldId id="279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 layout with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1520" y="267495"/>
            <a:ext cx="8640960" cy="936104"/>
          </a:xfrm>
        </p:spPr>
        <p:txBody>
          <a:bodyPr/>
          <a:lstStyle>
            <a:lvl1pPr>
              <a:defRPr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Title Page 1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560" y="1419622"/>
            <a:ext cx="7776864" cy="136815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Author &amp; Copyright Details</a:t>
            </a:r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11560" y="2931790"/>
            <a:ext cx="7776864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Free Christian Hymn &amp; Song Lyrics, Power Points</a:t>
            </a:r>
            <a:r>
              <a:rPr lang="en-GB" sz="2800" b="1" cap="none" spc="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and Music from www.traditionalmusic.co.uk</a:t>
            </a:r>
            <a:endParaRPr lang="en-GB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2843808" y="4443958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GB" sz="2000" b="1" cap="none" spc="0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Short Intro Before First Verse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3000"/>
            </a:schemeClr>
          </a:solidFill>
          <a:ln w="635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 layout NO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1520" y="267495"/>
            <a:ext cx="8640960" cy="936104"/>
          </a:xfrm>
        </p:spPr>
        <p:txBody>
          <a:bodyPr/>
          <a:lstStyle>
            <a:lvl1pPr>
              <a:defRPr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Title Page 1 Style no Intro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560" y="1419622"/>
            <a:ext cx="7776864" cy="136815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Author &amp; Copyright Details</a:t>
            </a:r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11560" y="2931790"/>
            <a:ext cx="7776864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GB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Free Christian Hymn &amp; Song Lyrics, Power Points</a:t>
            </a:r>
            <a:r>
              <a:rPr lang="en-GB" sz="2800" b="1" cap="none" spc="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and Music from www.traditionalmusic.co.uk</a:t>
            </a:r>
            <a:endParaRPr lang="en-GB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3000"/>
            </a:schemeClr>
          </a:solidFill>
          <a:ln w="635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ymn Lyric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9144000" cy="5143500"/>
          </a:xfrm>
        </p:spPr>
        <p:txBody>
          <a:bodyPr lIns="72000" tIns="72000" rIns="72000" bIns="36000" anchor="ctr" anchorCtr="1">
            <a:normAutofit/>
          </a:bodyPr>
          <a:lstStyle>
            <a:lvl1pPr algn="ctr">
              <a:buNone/>
              <a:defRPr sz="3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Hymn Lyrics Page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6660232" y="4896584"/>
            <a:ext cx="2483768" cy="246916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1">
            <a:normAutofit fontScale="77500" lnSpcReduction="2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b="1" cap="none" spc="0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www.traditionalmusic.co.uk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68601-4549-41D1-8E44-02283F75690E}" type="datetimeFigureOut">
              <a:rPr lang="en-GB" smtClean="0"/>
              <a:pPr/>
              <a:t>25/02/2026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3A6F2-75C4-4F69-A2C1-EF656C755B7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123478"/>
            <a:ext cx="8640960" cy="2160239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Beauty Of The Earth</a:t>
            </a:r>
            <a:br>
              <a:rPr lang="en-GB" b="1" dirty="0">
                <a:solidFill>
                  <a:schemeClr val="bg1"/>
                </a:solidFill>
              </a:rPr>
            </a:b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049F5F-1F4C-4D48-944B-BD55B6A0BD89}"/>
              </a:ext>
            </a:extLst>
          </p:cNvPr>
          <p:cNvSpPr txBox="1"/>
          <p:nvPr/>
        </p:nvSpPr>
        <p:spPr>
          <a:xfrm>
            <a:off x="1403648" y="1203597"/>
            <a:ext cx="6336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United Methodist Hymnal #92</a:t>
            </a:r>
          </a:p>
          <a:p>
            <a:pPr algn="ctr"/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Folliot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S.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Pierpoint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Conrad Kocher, arr. by W.H. Monk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Domain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4B8D1E-3F43-FF11-4ECD-8B130B081354}"/>
              </a:ext>
            </a:extLst>
          </p:cNvPr>
          <p:cNvSpPr txBox="1"/>
          <p:nvPr/>
        </p:nvSpPr>
        <p:spPr>
          <a:xfrm>
            <a:off x="0" y="42279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Images by Arek Socha, Joshua Woroniecki, Glo Wellman, Tara Macy, and Nato Pereira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Unsplash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0"/>
            <a:ext cx="9144000" cy="2931790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the joy of human love,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brother, sister, parent, child,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friends on earth and friends above,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all gentle thoughts and mild;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0"/>
            <a:ext cx="9144000" cy="3003798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Lord of all, to thee we raise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our hymn of grateful praise.</a:t>
            </a:r>
          </a:p>
        </p:txBody>
      </p:sp>
    </p:spTree>
    <p:extLst>
      <p:ext uri="{BB962C8B-B14F-4D97-AF65-F5344CB8AC3E}">
        <p14:creationId xmlns:p14="http://schemas.microsoft.com/office/powerpoint/2010/main" val="110964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0"/>
            <a:ext cx="9144000" cy="1995686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thyself, best Gift Divine,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the world so freely given,</a:t>
            </a:r>
          </a:p>
        </p:txBody>
      </p:sp>
    </p:spTree>
    <p:extLst>
      <p:ext uri="{BB962C8B-B14F-4D97-AF65-F5344CB8AC3E}">
        <p14:creationId xmlns:p14="http://schemas.microsoft.com/office/powerpoint/2010/main" val="2128457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0"/>
            <a:ext cx="9144000" cy="1995686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that great, great love of thine,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peace on earth, and joy in heaven:</a:t>
            </a:r>
          </a:p>
        </p:txBody>
      </p:sp>
    </p:spTree>
    <p:extLst>
      <p:ext uri="{BB962C8B-B14F-4D97-AF65-F5344CB8AC3E}">
        <p14:creationId xmlns:p14="http://schemas.microsoft.com/office/powerpoint/2010/main" val="4023881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0"/>
            <a:ext cx="9144000" cy="1995686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Lord of all, to thee we raise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our hymn of grateful praise.</a:t>
            </a:r>
          </a:p>
        </p:txBody>
      </p:sp>
    </p:spTree>
    <p:extLst>
      <p:ext uri="{BB962C8B-B14F-4D97-AF65-F5344CB8AC3E}">
        <p14:creationId xmlns:p14="http://schemas.microsoft.com/office/powerpoint/2010/main" val="2977153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0"/>
            <a:ext cx="9144000" cy="40119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the beauty of the earth,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the glory of the skies,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the love which from our birth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over and around us lies;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0"/>
            <a:ext cx="9144000" cy="40119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Lord of all, to thee we raise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our hymn of grateful praise.</a:t>
            </a:r>
          </a:p>
        </p:txBody>
      </p:sp>
    </p:spTree>
    <p:extLst>
      <p:ext uri="{BB962C8B-B14F-4D97-AF65-F5344CB8AC3E}">
        <p14:creationId xmlns:p14="http://schemas.microsoft.com/office/powerpoint/2010/main" val="3959737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3435846"/>
            <a:ext cx="9144000" cy="1707654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the beauty of each hour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the day and of the night,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3435846"/>
            <a:ext cx="9144000" cy="1707654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Hill and vale, and tree and flower,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sun and moon, and stars of light;</a:t>
            </a:r>
          </a:p>
        </p:txBody>
      </p:sp>
    </p:spTree>
    <p:extLst>
      <p:ext uri="{BB962C8B-B14F-4D97-AF65-F5344CB8AC3E}">
        <p14:creationId xmlns:p14="http://schemas.microsoft.com/office/powerpoint/2010/main" val="150241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3507854"/>
            <a:ext cx="9144000" cy="1635646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Lord of all, to thee we raise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our hymn of grateful praise.</a:t>
            </a:r>
          </a:p>
        </p:txBody>
      </p:sp>
    </p:spTree>
    <p:extLst>
      <p:ext uri="{BB962C8B-B14F-4D97-AF65-F5344CB8AC3E}">
        <p14:creationId xmlns:p14="http://schemas.microsoft.com/office/powerpoint/2010/main" val="3673356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3435846"/>
            <a:ext cx="9144000" cy="170765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the joy of ear and eye,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the heart and mind's delight,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3435846"/>
            <a:ext cx="9144000" cy="170765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the mystic harmony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linking sense to sound and sight;</a:t>
            </a:r>
          </a:p>
        </p:txBody>
      </p:sp>
    </p:spTree>
    <p:extLst>
      <p:ext uri="{BB962C8B-B14F-4D97-AF65-F5344CB8AC3E}">
        <p14:creationId xmlns:p14="http://schemas.microsoft.com/office/powerpoint/2010/main" val="1942581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3435846"/>
            <a:ext cx="9144000" cy="170765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Lord of all, to thee we raise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our hymn of grateful praise.</a:t>
            </a:r>
          </a:p>
        </p:txBody>
      </p:sp>
    </p:spTree>
    <p:extLst>
      <p:ext uri="{BB962C8B-B14F-4D97-AF65-F5344CB8AC3E}">
        <p14:creationId xmlns:p14="http://schemas.microsoft.com/office/powerpoint/2010/main" val="3238974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erial-narrow 1">
      <a:majorFont>
        <a:latin typeface="Arial Narrow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</TotalTime>
  <Words>270</Words>
  <Application>Microsoft Office PowerPoint</Application>
  <PresentationFormat>On-screen Show (16:9)</PresentationFormat>
  <Paragraphs>36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Arial Narrow</vt:lpstr>
      <vt:lpstr>Bookman Old Style</vt:lpstr>
      <vt:lpstr>Calibri</vt:lpstr>
      <vt:lpstr>Office Theme</vt:lpstr>
      <vt:lpstr>For The Beauty Of The Earth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Rod Smith</dc:creator>
  <cp:lastModifiedBy>Laurie Bayen</cp:lastModifiedBy>
  <cp:revision>233</cp:revision>
  <dcterms:created xsi:type="dcterms:W3CDTF">2015-12-30T21:15:25Z</dcterms:created>
  <dcterms:modified xsi:type="dcterms:W3CDTF">2026-02-26T04:56:11Z</dcterms:modified>
</cp:coreProperties>
</file>