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0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90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 layout with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3000"/>
            </a:schemeClr>
          </a:solidFill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267495"/>
            <a:ext cx="8640960" cy="936104"/>
          </a:xfrm>
        </p:spPr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Title Page 1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560" y="1419622"/>
            <a:ext cx="7776864" cy="136815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&amp; Copyright Details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1560" y="2931790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Free Christian Hymn &amp; Song Lyrics, </a:t>
            </a:r>
            <a:r>
              <a:rPr lang="en-GB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PowerPoints</a:t>
            </a:r>
            <a:r>
              <a:rPr lang="en-GB" sz="2800" b="1" cap="none" spc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and Music from www.traditionalmusic.co.uk</a:t>
            </a:r>
            <a:endParaRPr lang="en-GB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843808" y="4443958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GB" sz="20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Short Intro Before First Verse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layout N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267495"/>
            <a:ext cx="8640960" cy="93610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 1 Style no Intro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560" y="1419622"/>
            <a:ext cx="7776864" cy="136815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&amp; Copyright Details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49E781-C96E-4F8D-94C4-4EA916AAAF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0425" y="-46038"/>
            <a:ext cx="46038" cy="46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ymn Lyric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4000" cy="5143500"/>
          </a:xfrm>
        </p:spPr>
        <p:txBody>
          <a:bodyPr lIns="72000" tIns="72000" rIns="72000" bIns="36000" anchor="ctr" anchorCtr="1">
            <a:normAutofit/>
          </a:bodyPr>
          <a:lstStyle>
            <a:lvl1pPr algn="ctr">
              <a:buNone/>
              <a:defRPr sz="3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Hymn Lyrics Page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6660232" y="4896584"/>
            <a:ext cx="2483768" cy="246916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1">
            <a:normAutofit fontScale="775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www.traditionalmusic.co.uk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483518"/>
            <a:ext cx="8424936" cy="4248472"/>
          </a:xfrm>
        </p:spPr>
        <p:txBody>
          <a:bodyPr>
            <a:normAutofit/>
          </a:bodyPr>
          <a:lstStyle/>
          <a:p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Maker, in Whom We Live</a:t>
            </a:r>
            <a:b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United Methodist Hymnal #88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GB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0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Charles Wesley</a:t>
            </a:r>
            <a:br>
              <a:rPr lang="en-GB" sz="20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George J. </a:t>
            </a:r>
            <a:r>
              <a:rPr lang="en-GB" sz="2000" b="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Elvey</a:t>
            </a:r>
            <a:br>
              <a:rPr lang="en-GB" sz="20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Photo: Dan Russo on </a:t>
            </a:r>
            <a:r>
              <a:rPr lang="en-GB" sz="2000" b="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GB" sz="20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Maker, in whom we live, </a:t>
            </a:r>
          </a:p>
          <a:p>
            <a:pPr marL="742950" indent="-74295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 whom we are and move,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glory, power, and praise receive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thy creating love.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the angel throng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give thanks to God on high,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earth repeats the joyful song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echoes to the sky.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931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Incarnate Deity,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the ransomed race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render in thanks their lives to thee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thy redeeming grace.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338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grace to sinners showed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 heavenly choirs proclaim,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cry, "Salvation to our God,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salvation to the Lamb!"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877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Spirit of Holiness,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thy saints adore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thy sacred energy, and bless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thine heart-renewing power.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43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angel tongues can tell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thy love's ecstatic height,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glorious joy unspeakable,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beatific sight.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846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dirty="0"/>
              <a:t> </a:t>
            </a:r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Eternal, Triune God, 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the hosts above,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on earth below record and dwell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upon thy love.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838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-92546"/>
            <a:ext cx="9144000" cy="5431532"/>
          </a:xfrm>
        </p:spPr>
        <p:txBody>
          <a:bodyPr>
            <a:normAutofit/>
          </a:bodyPr>
          <a:lstStyle/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heaven and earth are fled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before thy glorious face,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 all the saints thy love hath made</a:t>
            </a:r>
          </a:p>
          <a:p>
            <a:pPr marL="742950" indent="-742950"/>
            <a:r>
              <a:rPr lang="en-US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thine everlasting praise.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919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erial-narrow 1">
      <a:majorFont>
        <a:latin typeface="Arial Narrow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220</Words>
  <Application>Microsoft Office PowerPoint</Application>
  <PresentationFormat>On-screen Show (16:9)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Bookman Old Style</vt:lpstr>
      <vt:lpstr>Calibri</vt:lpstr>
      <vt:lpstr>Times New Roman</vt:lpstr>
      <vt:lpstr>Office Theme</vt:lpstr>
      <vt:lpstr>Maker, in Whom We Live United Methodist Hymnal #88     Words: Charles Wesley Music: George J. Elvey Photo: Dan Russo on Unsplash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Rod Smith</dc:creator>
  <cp:lastModifiedBy>Laurie Bayen</cp:lastModifiedBy>
  <cp:revision>482</cp:revision>
  <dcterms:created xsi:type="dcterms:W3CDTF">2015-12-30T21:15:25Z</dcterms:created>
  <dcterms:modified xsi:type="dcterms:W3CDTF">2026-02-26T04:52:38Z</dcterms:modified>
</cp:coreProperties>
</file>