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674" autoAdjust="0"/>
    <p:restoredTop sz="94660"/>
  </p:normalViewPr>
  <p:slideViewPr>
    <p:cSldViewPr snapToGrid="0">
      <p:cViewPr varScale="1">
        <p:scale>
          <a:sx n="72" d="100"/>
          <a:sy n="72" d="100"/>
        </p:scale>
        <p:origin x="3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5D5EB-F574-4084-88E1-D3FB7937C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B6FCD5-EAE6-4559-9E3B-A8A013504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1EC18-9A0B-4314-A070-E7D44F2FC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CA078-4455-4AC7-A260-CB6847B46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2B1E1-D6D2-4A15-8E21-0B9B32E24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81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8FF81-BC2E-424A-BF1C-EE9FC2E2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58F80-87AA-4F99-B9F5-8E7D173E3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DEFE3-76DD-454B-9348-5CCF2810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8E8BA-2585-4F50-8234-7D4259C9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F16D6-12CC-4046-8EE5-FA7C385FF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4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1DD8E3-1D6F-4EEF-BCE3-996F15DDB2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BAFD4-D09A-4F7C-8FF9-BB63EC5D7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D00DD-1C6C-484F-B2EC-4C499EFBB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6C7B7-D65F-4991-899E-F859B3D9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38C62-99E3-40ED-8515-A70C1504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5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50746-21B8-4F11-AC91-7521749A7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D1F07-5E1A-48B5-A1B5-B75BD7DE8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3B631-4895-4A68-8F0F-AFD2BD7F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A0050-E25F-4398-9F68-1F7EBADF4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F1E12-EB19-4B3A-9CD6-5DF59DE44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8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26F9-6E4D-42BC-BE2A-3E999DFFC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EADF-8A9E-4738-A86F-670821306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CE51A-AC46-4073-8328-8D06F72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1C4DF-03BA-420E-A3B8-E70D07661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E1D55-5C8A-4595-B79F-1272A2910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9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6592-FB6E-4F88-B6A9-7554A8ABF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686B2-257A-4832-9CE8-7AC42CE544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458DE5-8722-4F8A-B6BB-0F5B91DA9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5DF8F-3A84-47F9-8985-46BDBF114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02AA9-7B34-4E86-BEFA-E0E5373CF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A1C238-8167-4E52-A492-D8C3346D2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7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0F550-0D0D-4C43-BDFA-09EC0E66B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75A8F-1B11-4981-8472-B9A8EAD5E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3E28-3DAC-4491-8AD2-0ED7A1E9A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2CB05-3DDC-418D-94A7-CA12FD781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E36C6-D9E5-4812-A9D4-35F377C906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B913F-E38D-4C90-A51E-C19E02AD1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5805A-4CBF-4FEC-9EF6-1401160A8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E147A3-7083-4D59-B5F7-AEBD5A6C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4D376-D00E-4C3C-B286-BB611862B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E34F89-B81E-4A79-BFE2-44C4BB1A8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531CB-059F-4E9C-B59B-050EE6C78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6B5387-C43F-4112-A7E6-32F4D47AB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758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D9C4A-AC9F-4CFC-8FC7-A504EB88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D3D5E1-524F-479D-BAC1-E5F106DF1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85564-C8B7-4E72-8824-9AD6D793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8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A5BC3-8CF3-4FC3-8595-2DA4DC6AB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F8804-0ED4-4194-A9BA-7D2674E12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9237B-30A7-4FB2-8932-FCDE15C2B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98B18-1B82-49C1-9063-4CAD3D1A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5C1AC8-63F4-42C2-86F0-97142CCB6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0EAD3E-24AC-40C0-BA88-0A7C1F63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58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8010B-1538-4237-B1F9-6616658BE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B7E383-A003-47A5-AB17-63096262FB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7552D-E8DE-498F-A38A-0C7802402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02BBB-ED69-4718-A5C8-40B9A09EA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52382-E1A7-428B-AB33-AA0131EFD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6268B7-55E1-42FC-9BD2-DDDF91BDE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882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DE282C-3AE8-4616-B975-A171E506D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65FA80-7485-4C73-B335-79DE33FBE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0C938-82E0-4B46-AE9D-4CA4E528F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9F8DC-51BB-4389-9D0E-02243D1B2F58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43556-6153-44D4-A78D-A8FFAE938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65517-4CC0-450F-A4F7-F5010E3A75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AC89E0E-B8B6-3249-AFBB-8623BE8A4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1925"/>
            <a:ext cx="12201702" cy="718756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45A25C-846B-4D20-B5D1-B8812172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812" y="333656"/>
            <a:ext cx="11922743" cy="1084327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Creation Sings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417983"/>
            <a:ext cx="12192001" cy="5440018"/>
          </a:xfrm>
        </p:spPr>
        <p:txBody>
          <a:bodyPr>
            <a:normAutofit fontScale="92500" lnSpcReduction="10000"/>
          </a:bodyPr>
          <a:lstStyle/>
          <a:p>
            <a:r>
              <a:rPr lang="en-US" sz="3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Worship and Song #3018</a:t>
            </a:r>
            <a:endParaRPr lang="en-US" sz="3000" b="0" i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b="0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Words by Shirley Erena Murray</a:t>
            </a:r>
            <a:endParaRPr lang="en-US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endParaRPr lang="en-US" dirty="0">
              <a:latin typeface="Arial Narrow" panose="020B0606020202030204" pitchFamily="34" charset="0"/>
            </a:endParaRPr>
          </a:p>
          <a:p>
            <a:endParaRPr lang="en-US" dirty="0">
              <a:latin typeface="Arial Narrow" panose="020B0606020202030204" pitchFamily="34" charset="0"/>
            </a:endParaRPr>
          </a:p>
          <a:p>
            <a:endParaRPr lang="en-US" dirty="0">
              <a:latin typeface="Arial Narrow" panose="020B0606020202030204" pitchFamily="34" charset="0"/>
            </a:endParaRPr>
          </a:p>
          <a:p>
            <a:endParaRPr lang="en-US" dirty="0">
              <a:latin typeface="Arial Narrow" panose="020B0606020202030204" pitchFamily="34" charset="0"/>
            </a:endParaRPr>
          </a:p>
          <a:p>
            <a:endParaRPr lang="en-US" dirty="0">
              <a:latin typeface="Arial Narrow" panose="020B0606020202030204" pitchFamily="34" charset="0"/>
            </a:endParaRPr>
          </a:p>
          <a:p>
            <a:r>
              <a:rPr lang="en-US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 © 2000 Hope Publishing Company</a:t>
            </a:r>
          </a:p>
          <a:p>
            <a:r>
              <a:rPr lang="en-US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Photo: John Nature Photos from </a:t>
            </a:r>
            <a:r>
              <a:rPr lang="en-US" sz="20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Pixabay</a:t>
            </a:r>
            <a:r>
              <a:rPr lang="en-US" sz="20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80708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D2574-2B7D-6999-5D32-4512A1170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733452-7A04-C662-06B3-BD3A84BAA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1925"/>
            <a:ext cx="12201702" cy="7187565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85A1A5C7-894D-E3D8-A5D3-7D7BBC5C1E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"/>
            <a:ext cx="12192000" cy="4511040"/>
          </a:xfrm>
        </p:spPr>
        <p:txBody>
          <a:bodyPr anchor="ctr">
            <a:normAutofit/>
          </a:bodyPr>
          <a:lstStyle/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latin typeface="Arial Narrow" panose="020B0606020202030204" pitchFamily="34" charset="0"/>
              </a:rPr>
              <a:t> </a:t>
            </a:r>
            <a:r>
              <a:rPr lang="en-US" sz="4800" b="0" i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 </a:t>
            </a:r>
            <a:r>
              <a:rPr lang="en-US" sz="4400" b="1" i="0" u="none" strike="noStrik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Creation sings!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we are in the music,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movement of God’s energy and art,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800" b="0" i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 </a:t>
            </a: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4400" b="1" i="0" u="none" strike="noStrik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liturgy that links our life to angels,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litany that rises from the heart.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sz="4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584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D2574-2B7D-6999-5D32-4512A1170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733452-7A04-C662-06B3-BD3A84BAA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1925"/>
            <a:ext cx="12201702" cy="7187565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85A1A5C7-894D-E3D8-A5D3-7D7BBC5C1E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"/>
            <a:ext cx="12192000" cy="4511040"/>
          </a:xfrm>
        </p:spPr>
        <p:txBody>
          <a:bodyPr anchor="ctr">
            <a:normAutofit/>
          </a:bodyPr>
          <a:lstStyle/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latin typeface="Arial Narrow" panose="020B0606020202030204" pitchFamily="34" charset="0"/>
              </a:rPr>
              <a:t> </a:t>
            </a:r>
            <a:r>
              <a:rPr lang="en-US" sz="4800" b="0" i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 </a:t>
            </a:r>
            <a:r>
              <a:rPr lang="en-US" sz="4400" b="1" i="0" u="none" strike="noStrik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Spirit sings!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Through love and lamentation,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from Pentecost to joy of Easter Day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universe is resonant with music,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smallest creature dances to its play.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sz="4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611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D2574-2B7D-6999-5D32-4512A1170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733452-7A04-C662-06B3-BD3A84BAA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1925"/>
            <a:ext cx="12201702" cy="7187565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85A1A5C7-894D-E3D8-A5D3-7D7BBC5C1E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"/>
            <a:ext cx="12192000" cy="4511040"/>
          </a:xfrm>
        </p:spPr>
        <p:txBody>
          <a:bodyPr anchor="ctr">
            <a:normAutofit/>
          </a:bodyPr>
          <a:lstStyle/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latin typeface="Arial Narrow" panose="020B0606020202030204" pitchFamily="34" charset="0"/>
              </a:rPr>
              <a:t> </a:t>
            </a:r>
            <a:r>
              <a:rPr lang="en-US" sz="4800" b="0" i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 </a:t>
            </a:r>
            <a:r>
              <a:rPr lang="en-US" sz="4400" b="1" i="0" u="none" strike="noStrik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Creation groans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at our discordant clashing: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Spirit comes with music as our friend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bring the harmony of peace and beauty,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teach the textures of the way to blend.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sz="4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52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D2574-2B7D-6999-5D32-4512A1170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733452-7A04-C662-06B3-BD3A84BAA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1925"/>
            <a:ext cx="12201702" cy="7187565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85A1A5C7-894D-E3D8-A5D3-7D7BBC5C1E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"/>
            <a:ext cx="12192000" cy="4511040"/>
          </a:xfrm>
        </p:spPr>
        <p:txBody>
          <a:bodyPr anchor="ctr">
            <a:normAutofit/>
          </a:bodyPr>
          <a:lstStyle/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latin typeface="Arial Narrow" panose="020B0606020202030204" pitchFamily="34" charset="0"/>
              </a:rPr>
              <a:t> </a:t>
            </a:r>
            <a:r>
              <a:rPr lang="en-US" sz="4800" b="0" i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 </a:t>
            </a:r>
            <a:r>
              <a:rPr lang="en-US" sz="4400" b="1" i="0" u="none" strike="noStrik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God, you draw the melody from silence,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 make of us the instrument of song!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offer thanks in worship and in wonder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that such a gift to human souls belong.</a:t>
            </a:r>
          </a:p>
          <a:p>
            <a:pPr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sz="4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749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D2574-2B7D-6999-5D32-4512A1170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733452-7A04-C662-06B3-BD3A84BAA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1925"/>
            <a:ext cx="12201702" cy="718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313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for landscape image" id="{650479B0-8930-4536-9FBC-8A352BA4F334}" vid="{D4E163A2-BF00-4EA0-83D0-501418C3014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736</TotalTime>
  <Words>166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Narrow</vt:lpstr>
      <vt:lpstr>Calibri</vt:lpstr>
      <vt:lpstr>Calibri Light</vt:lpstr>
      <vt:lpstr>Times New Roman</vt:lpstr>
      <vt:lpstr>Office Theme</vt:lpstr>
      <vt:lpstr>Creation Sings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Love Knocks</dc:title>
  <dc:creator>Laurie McHugh</dc:creator>
  <cp:lastModifiedBy>Laurie Bayen</cp:lastModifiedBy>
  <cp:revision>52</cp:revision>
  <dcterms:created xsi:type="dcterms:W3CDTF">2020-05-22T19:17:55Z</dcterms:created>
  <dcterms:modified xsi:type="dcterms:W3CDTF">2026-03-16T17:50:58Z</dcterms:modified>
</cp:coreProperties>
</file>