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3" r:id="rId6"/>
    <p:sldId id="272" r:id="rId7"/>
    <p:sldId id="274" r:id="rId8"/>
    <p:sldId id="276" r:id="rId9"/>
    <p:sldId id="277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2900759"/>
            <a:ext cx="12191999" cy="1056482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Breath of God, Breath of Peace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889" y="4518991"/>
            <a:ext cx="11840221" cy="3429891"/>
          </a:xfrm>
        </p:spPr>
        <p:txBody>
          <a:bodyPr>
            <a:normAutofit/>
          </a:bodyPr>
          <a:lstStyle/>
          <a:p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Worship and Song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#3145</a:t>
            </a: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Words: Adam M.L. Tice; Music: Sally Ann Morris</a:t>
            </a:r>
            <a:endParaRPr lang="en-US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© 2009 GIA Publications, Inc.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PHOTOS: Michael Payne, Timothy Eberly, Adrian </a:t>
            </a:r>
            <a:r>
              <a:rPr lang="en-US" sz="20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Tutin</a:t>
            </a:r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Duncan Kidd,  Constant </a:t>
            </a:r>
            <a:r>
              <a:rPr lang="en-US" sz="20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Lubier</a:t>
            </a:r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Uta Scholl and Aaron Burden on </a:t>
            </a:r>
            <a:r>
              <a:rPr lang="en-US" sz="20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Unsplash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52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Voice of singing, Voice of praying,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upon us, come restore us,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inspire us, Voice of God.</a:t>
            </a:r>
          </a:p>
        </p:txBody>
      </p:sp>
    </p:spTree>
    <p:extLst>
      <p:ext uri="{BB962C8B-B14F-4D97-AF65-F5344CB8AC3E}">
        <p14:creationId xmlns:p14="http://schemas.microsoft.com/office/powerpoint/2010/main" val="120549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853398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Breath of God, Breath of peace,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Breath of love, Breath of life,</a:t>
            </a:r>
          </a:p>
        </p:txBody>
      </p:sp>
    </p:spTree>
    <p:extLst>
      <p:ext uri="{BB962C8B-B14F-4D97-AF65-F5344CB8AC3E}">
        <p14:creationId xmlns:p14="http://schemas.microsoft.com/office/powerpoint/2010/main" val="2399229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Breath of justice, Breath of passion,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Breath creating, Breath of healing,</a:t>
            </a:r>
          </a:p>
        </p:txBody>
      </p:sp>
    </p:spTree>
    <p:extLst>
      <p:ext uri="{BB962C8B-B14F-4D97-AF65-F5344CB8AC3E}">
        <p14:creationId xmlns:p14="http://schemas.microsoft.com/office/powerpoint/2010/main" val="789599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Breath of singing, Breath of praying,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upon us, come restore us,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inspire us, Breath of God.</a:t>
            </a:r>
          </a:p>
        </p:txBody>
      </p:sp>
    </p:spTree>
    <p:extLst>
      <p:ext uri="{BB962C8B-B14F-4D97-AF65-F5344CB8AC3E}">
        <p14:creationId xmlns:p14="http://schemas.microsoft.com/office/powerpoint/2010/main" val="2197646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52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 of God, Word of peace,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 of love, Word of life,</a:t>
            </a:r>
          </a:p>
        </p:txBody>
      </p:sp>
    </p:spTree>
    <p:extLst>
      <p:ext uri="{BB962C8B-B14F-4D97-AF65-F5344CB8AC3E}">
        <p14:creationId xmlns:p14="http://schemas.microsoft.com/office/powerpoint/2010/main" val="4141796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52400"/>
            <a:ext cx="12192000" cy="204216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 of justice, Word of passion,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 creating, Word of healing,</a:t>
            </a:r>
          </a:p>
        </p:txBody>
      </p:sp>
    </p:spTree>
    <p:extLst>
      <p:ext uri="{BB962C8B-B14F-4D97-AF65-F5344CB8AC3E}">
        <p14:creationId xmlns:p14="http://schemas.microsoft.com/office/powerpoint/2010/main" val="1587477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4290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 of singing, Word of praying,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upon us, come restore us,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inspire us, Word of God.</a:t>
            </a:r>
          </a:p>
        </p:txBody>
      </p:sp>
    </p:spTree>
    <p:extLst>
      <p:ext uri="{BB962C8B-B14F-4D97-AF65-F5344CB8AC3E}">
        <p14:creationId xmlns:p14="http://schemas.microsoft.com/office/powerpoint/2010/main" val="2359512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52400"/>
            <a:ext cx="12192000" cy="2478258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Voice of God, Voice of peace,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Voice of love, Voice of life,</a:t>
            </a:r>
          </a:p>
        </p:txBody>
      </p:sp>
    </p:spTree>
    <p:extLst>
      <p:ext uri="{BB962C8B-B14F-4D97-AF65-F5344CB8AC3E}">
        <p14:creationId xmlns:p14="http://schemas.microsoft.com/office/powerpoint/2010/main" val="3547907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Voice of justice, Voice of passion,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Voice creating, Voice of healing,</a:t>
            </a:r>
          </a:p>
        </p:txBody>
      </p:sp>
    </p:spTree>
    <p:extLst>
      <p:ext uri="{BB962C8B-B14F-4D97-AF65-F5344CB8AC3E}">
        <p14:creationId xmlns:p14="http://schemas.microsoft.com/office/powerpoint/2010/main" val="1131328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222</Words>
  <Application>Microsoft Office PowerPoint</Application>
  <PresentationFormat>Widescreen</PresentationFormat>
  <Paragraphs>27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Breath of God, Breath of Peace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32</cp:revision>
  <dcterms:created xsi:type="dcterms:W3CDTF">2020-05-22T19:17:55Z</dcterms:created>
  <dcterms:modified xsi:type="dcterms:W3CDTF">2026-02-26T04:59:38Z</dcterms:modified>
</cp:coreProperties>
</file>