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80" r:id="rId3"/>
    <p:sldId id="257" r:id="rId4"/>
    <p:sldId id="282" r:id="rId5"/>
    <p:sldId id="263" r:id="rId6"/>
    <p:sldId id="273" r:id="rId7"/>
    <p:sldId id="278" r:id="rId8"/>
    <p:sldId id="264" r:id="rId9"/>
    <p:sldId id="259" r:id="rId10"/>
    <p:sldId id="262" r:id="rId11"/>
    <p:sldId id="267" r:id="rId12"/>
    <p:sldId id="268" r:id="rId13"/>
    <p:sldId id="258" r:id="rId14"/>
    <p:sldId id="270" r:id="rId15"/>
    <p:sldId id="265" r:id="rId16"/>
    <p:sldId id="269" r:id="rId17"/>
    <p:sldId id="266" r:id="rId18"/>
    <p:sldId id="275" r:id="rId19"/>
    <p:sldId id="260" r:id="rId20"/>
    <p:sldId id="271" r:id="rId21"/>
    <p:sldId id="277" r:id="rId22"/>
    <p:sldId id="276" r:id="rId23"/>
    <p:sldId id="272" r:id="rId24"/>
    <p:sldId id="27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17A8B"/>
    <a:srgbClr val="ABC062"/>
    <a:srgbClr val="75873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49" autoAdjust="0"/>
    <p:restoredTop sz="93581" autoAdjust="0"/>
  </p:normalViewPr>
  <p:slideViewPr>
    <p:cSldViewPr snapToGrid="0">
      <p:cViewPr varScale="1">
        <p:scale>
          <a:sx n="59" d="100"/>
          <a:sy n="59" d="100"/>
        </p:scale>
        <p:origin x="552"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BDD895-2B89-4247-89B7-2F1C7799525F}" type="datetimeFigureOut">
              <a:rPr lang="en-US" smtClean="0"/>
              <a:t>12/18/2024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A78A36-0DD7-4409-9273-8B5D401C5276}" type="slidenum">
              <a:rPr lang="en-US" smtClean="0"/>
              <a:t>‹#›</a:t>
            </a:fld>
            <a:endParaRPr lang="en-US"/>
          </a:p>
        </p:txBody>
      </p:sp>
    </p:spTree>
    <p:extLst>
      <p:ext uri="{BB962C8B-B14F-4D97-AF65-F5344CB8AC3E}">
        <p14:creationId xmlns:p14="http://schemas.microsoft.com/office/powerpoint/2010/main" val="2546572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unsplash.com/s/photos/beddagana-wetland-park%2C-rampart-road%2C-sri-jayawardenepura-kotte%2C-sri-lanka"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s://unsplash.com/license"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unsplash.com/s/photos/beddagana-wetland-park%2C-rampart-road%2C-sri-jayawardenepura-kotte%2C-sri-lanka" TargetMode="External"/><Relationship Id="rId2" Type="http://schemas.openxmlformats.org/officeDocument/2006/relationships/slide" Target="../slides/slide4.xml"/><Relationship Id="rId1" Type="http://schemas.openxmlformats.org/officeDocument/2006/relationships/notesMaster" Target="../notesMasters/notesMaster1.xml"/><Relationship Id="rId4" Type="http://schemas.openxmlformats.org/officeDocument/2006/relationships/hyperlink" Target="https://unsplash.com/license"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unsplash.com/s/photos/sanqing-mountain%2C-shangrao%2C-china" TargetMode="External"/><Relationship Id="rId2" Type="http://schemas.openxmlformats.org/officeDocument/2006/relationships/slide" Target="../slides/slide5.xml"/><Relationship Id="rId1" Type="http://schemas.openxmlformats.org/officeDocument/2006/relationships/notesMaster" Target="../notesMasters/notesMaster1.xml"/><Relationship Id="rId4" Type="http://schemas.openxmlformats.org/officeDocument/2006/relationships/hyperlink" Target="https://unsplash.com/license"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unsplash.com/s/photos/limpakuwus%2C-banyumas-regency%2C-central-java%2C-indonesia"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https://unsplash.com/license"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unsplash.com/s/photos/zell-am-see%2C-austria"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s://unsplash.com/license"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unsplash.com/s/photos/panama-city%2C-panama" TargetMode="External"/><Relationship Id="rId2" Type="http://schemas.openxmlformats.org/officeDocument/2006/relationships/slide" Target="../slides/slide8.xml"/><Relationship Id="rId1" Type="http://schemas.openxmlformats.org/officeDocument/2006/relationships/notesMaster" Target="../notesMasters/notesMaster1.xml"/><Relationship Id="rId4" Type="http://schemas.openxmlformats.org/officeDocument/2006/relationships/hyperlink" Target="https://unsplash.com/license" TargetMode="Externa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unsplash.com/s/photos/tallinn%2C-estonia" TargetMode="External"/><Relationship Id="rId2" Type="http://schemas.openxmlformats.org/officeDocument/2006/relationships/slide" Target="../slides/slide9.xml"/><Relationship Id="rId1" Type="http://schemas.openxmlformats.org/officeDocument/2006/relationships/notesMaster" Target="../notesMasters/notesMaster1.xml"/><Relationship Id="rId4" Type="http://schemas.openxmlformats.org/officeDocument/2006/relationships/hyperlink" Target="https://unsplash.com/license"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unsplash.com/s/photos/the-gambia" TargetMode="External"/><Relationship Id="rId2" Type="http://schemas.openxmlformats.org/officeDocument/2006/relationships/slide" Target="../slides/slide13.xml"/><Relationship Id="rId1" Type="http://schemas.openxmlformats.org/officeDocument/2006/relationships/notesMaster" Target="../notesMasters/notesMaster1.xml"/><Relationship Id="rId4" Type="http://schemas.openxmlformats.org/officeDocument/2006/relationships/hyperlink" Target="https://unsplash.com/license" TargetMode="Externa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unsplash.com/s/photos/niagara-on-the-lake%2C-on%2C-canada" TargetMode="External"/><Relationship Id="rId2" Type="http://schemas.openxmlformats.org/officeDocument/2006/relationships/slide" Target="../slides/slide14.xml"/><Relationship Id="rId1" Type="http://schemas.openxmlformats.org/officeDocument/2006/relationships/notesMaster" Target="../notesMasters/notesMaster1.xml"/><Relationship Id="rId4" Type="http://schemas.openxmlformats.org/officeDocument/2006/relationships/hyperlink" Target="https://unsplash.com/license"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unsplash.com/s/photos/saltee-islands%2C-ireland" TargetMode="External"/><Relationship Id="rId2" Type="http://schemas.openxmlformats.org/officeDocument/2006/relationships/slide" Target="../slides/slide18.xml"/><Relationship Id="rId1" Type="http://schemas.openxmlformats.org/officeDocument/2006/relationships/notesMaster" Target="../notesMasters/notesMaster1.xml"/><Relationship Id="rId4" Type="http://schemas.openxmlformats.org/officeDocument/2006/relationships/hyperlink" Target="https://unsplash.com/license" TargetMode="Externa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unsplash.com/s/photos/south-georgia-and-the-south-sandwich-islands%2C-gold-harbor" TargetMode="External"/><Relationship Id="rId2" Type="http://schemas.openxmlformats.org/officeDocument/2006/relationships/slide" Target="../slides/slide19.xml"/><Relationship Id="rId1" Type="http://schemas.openxmlformats.org/officeDocument/2006/relationships/notesMaster" Target="../notesMasters/notesMaster1.xml"/><Relationship Id="rId4" Type="http://schemas.openxmlformats.org/officeDocument/2006/relationships/hyperlink" Target="https://unsplash.com/license" TargetMode="Externa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unsplash.com/s/photos/sakhli---unique-space%2C-komakhidze-street%2C-batumi%2C-georgia" TargetMode="External"/><Relationship Id="rId2" Type="http://schemas.openxmlformats.org/officeDocument/2006/relationships/slide" Target="../slides/slide20.xml"/><Relationship Id="rId1" Type="http://schemas.openxmlformats.org/officeDocument/2006/relationships/notesMaster" Target="../notesMasters/notesMaster1.xml"/><Relationship Id="rId4" Type="http://schemas.openxmlformats.org/officeDocument/2006/relationships/hyperlink" Target="https://unsplash.com/license" TargetMode="Externa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unsplash.com/s/photos/wyalusing%2C-wi%2C-usa" TargetMode="External"/><Relationship Id="rId2" Type="http://schemas.openxmlformats.org/officeDocument/2006/relationships/slide" Target="../slides/slide23.xml"/><Relationship Id="rId1" Type="http://schemas.openxmlformats.org/officeDocument/2006/relationships/notesMaster" Target="../notesMasters/notesMaster1.xml"/><Relationship Id="rId4" Type="http://schemas.openxmlformats.org/officeDocument/2006/relationships/hyperlink" Target="https://unsplash.com/license" TargetMode="Externa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0300E5-7BE7-6A68-6128-93BB4AD9A5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45CFBE-C9CC-CC17-F786-3437CBE6CE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A4795D-9C2E-B8D5-E558-B70896718963}"/>
              </a:ext>
            </a:extLst>
          </p:cNvPr>
          <p:cNvSpPr>
            <a:spLocks noGrp="1"/>
          </p:cNvSpPr>
          <p:nvPr>
            <p:ph type="body" idx="1"/>
          </p:nvPr>
        </p:nvSpPr>
        <p:spPr/>
        <p:txBody>
          <a:bodyPr/>
          <a:lstStyle/>
          <a:p>
            <a:pPr algn="l">
              <a:lnSpc>
                <a:spcPts val="1800"/>
              </a:lnSpc>
              <a:spcAft>
                <a:spcPts val="750"/>
              </a:spcAft>
            </a:pPr>
            <a:r>
              <a:rPr lang="en-US" dirty="0"/>
              <a:t>https://unsplash.com/@jessicalfadel</a:t>
            </a:r>
          </a:p>
        </p:txBody>
      </p:sp>
      <p:sp>
        <p:nvSpPr>
          <p:cNvPr id="4" name="Slide Number Placeholder 3">
            <a:extLst>
              <a:ext uri="{FF2B5EF4-FFF2-40B4-BE49-F238E27FC236}">
                <a16:creationId xmlns:a16="http://schemas.microsoft.com/office/drawing/2014/main" id="{1EF648DA-A11F-AD28-BFF7-623E3BE555D4}"/>
              </a:ext>
            </a:extLst>
          </p:cNvPr>
          <p:cNvSpPr>
            <a:spLocks noGrp="1"/>
          </p:cNvSpPr>
          <p:nvPr>
            <p:ph type="sldNum" sz="quarter" idx="5"/>
          </p:nvPr>
        </p:nvSpPr>
        <p:spPr/>
        <p:txBody>
          <a:bodyPr/>
          <a:lstStyle/>
          <a:p>
            <a:fld id="{86A78A36-0DD7-4409-9273-8B5D401C5276}" type="slidenum">
              <a:rPr lang="en-US" smtClean="0"/>
              <a:t>2</a:t>
            </a:fld>
            <a:endParaRPr lang="en-US"/>
          </a:p>
        </p:txBody>
      </p:sp>
    </p:spTree>
    <p:extLst>
      <p:ext uri="{BB962C8B-B14F-4D97-AF65-F5344CB8AC3E}">
        <p14:creationId xmlns:p14="http://schemas.microsoft.com/office/powerpoint/2010/main" val="10006884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https://unsplash.com/photos/a-wooden-walkway-through-a-forest-filled-with-green-plants-yNd2wc3L_rM</a:t>
            </a:r>
          </a:p>
          <a:p>
            <a:pPr algn="l"/>
            <a:r>
              <a:rPr lang="en-US" b="1" i="0" u="none" strike="noStrike" dirty="0">
                <a:solidFill>
                  <a:srgbClr val="111111"/>
                </a:solidFill>
                <a:effectLst/>
                <a:latin typeface="-apple-system"/>
              </a:rPr>
              <a:t>https://unsplash.com/@yanukadeneth99</a:t>
            </a:r>
          </a:p>
          <a:p>
            <a:pPr algn="l"/>
            <a:endParaRPr lang="en-US" b="0" i="0" dirty="0">
              <a:solidFill>
                <a:srgbClr val="111111"/>
              </a:solidFill>
              <a:effectLst/>
              <a:latin typeface="-apple-system"/>
            </a:endParaRPr>
          </a:p>
          <a:p>
            <a:pPr algn="l"/>
            <a:r>
              <a:rPr lang="en-US" b="1" i="0" dirty="0">
                <a:solidFill>
                  <a:srgbClr val="111111"/>
                </a:solidFill>
                <a:effectLst/>
                <a:latin typeface="-apple-system"/>
              </a:rPr>
              <a:t>a wooden walkway through a forest filled with green plants</a:t>
            </a:r>
          </a:p>
          <a:p>
            <a:pPr algn="l">
              <a:spcBef>
                <a:spcPts val="1200"/>
              </a:spcBef>
              <a:spcAft>
                <a:spcPts val="1200"/>
              </a:spcAft>
            </a:pPr>
            <a:r>
              <a:rPr lang="en-US" b="0" i="0" dirty="0">
                <a:solidFill>
                  <a:srgbClr val="111111"/>
                </a:solidFill>
                <a:effectLst/>
                <a:latin typeface="-apple-system"/>
              </a:rPr>
              <a:t>Download this free HD photo of </a:t>
            </a:r>
            <a:r>
              <a:rPr lang="en-US" b="0" i="0" dirty="0" err="1">
                <a:solidFill>
                  <a:srgbClr val="111111"/>
                </a:solidFill>
                <a:effectLst/>
                <a:latin typeface="-apple-system"/>
              </a:rPr>
              <a:t>beddagana</a:t>
            </a:r>
            <a:r>
              <a:rPr lang="en-US" b="0" i="0" dirty="0">
                <a:solidFill>
                  <a:srgbClr val="111111"/>
                </a:solidFill>
                <a:effectLst/>
                <a:latin typeface="-apple-system"/>
              </a:rPr>
              <a:t> wetland park, rampart road, </a:t>
            </a:r>
            <a:r>
              <a:rPr lang="en-US" b="0" i="0" dirty="0" err="1">
                <a:solidFill>
                  <a:srgbClr val="111111"/>
                </a:solidFill>
                <a:effectLst/>
                <a:latin typeface="-apple-system"/>
              </a:rPr>
              <a:t>sri</a:t>
            </a:r>
            <a:r>
              <a:rPr lang="en-US" b="0" i="0" dirty="0">
                <a:solidFill>
                  <a:srgbClr val="111111"/>
                </a:solidFill>
                <a:effectLst/>
                <a:latin typeface="-apple-system"/>
              </a:rPr>
              <a:t> </a:t>
            </a:r>
            <a:r>
              <a:rPr lang="en-US" b="0" i="0" dirty="0" err="1">
                <a:solidFill>
                  <a:srgbClr val="111111"/>
                </a:solidFill>
                <a:effectLst/>
                <a:latin typeface="-apple-system"/>
              </a:rPr>
              <a:t>jayawardenepura</a:t>
            </a:r>
            <a:r>
              <a:rPr lang="en-US" b="0" i="0" dirty="0">
                <a:solidFill>
                  <a:srgbClr val="111111"/>
                </a:solidFill>
                <a:effectLst/>
                <a:latin typeface="-apple-system"/>
              </a:rPr>
              <a:t> </a:t>
            </a:r>
            <a:r>
              <a:rPr lang="en-US" b="0" i="0" dirty="0" err="1">
                <a:solidFill>
                  <a:srgbClr val="111111"/>
                </a:solidFill>
                <a:effectLst/>
                <a:latin typeface="-apple-system"/>
              </a:rPr>
              <a:t>kotte</a:t>
            </a:r>
            <a:r>
              <a:rPr lang="en-US" b="0" i="0" dirty="0">
                <a:solidFill>
                  <a:srgbClr val="111111"/>
                </a:solidFill>
                <a:effectLst/>
                <a:latin typeface="-apple-system"/>
              </a:rPr>
              <a:t>, and </a:t>
            </a:r>
            <a:r>
              <a:rPr lang="en-US" b="0" i="0" dirty="0" err="1">
                <a:solidFill>
                  <a:srgbClr val="111111"/>
                </a:solidFill>
                <a:effectLst/>
                <a:latin typeface="-apple-system"/>
              </a:rPr>
              <a:t>sri</a:t>
            </a:r>
            <a:r>
              <a:rPr lang="en-US" b="0" i="0" dirty="0">
                <a:solidFill>
                  <a:srgbClr val="111111"/>
                </a:solidFill>
                <a:effectLst/>
                <a:latin typeface="-apple-system"/>
              </a:rPr>
              <a:t> </a:t>
            </a:r>
            <a:r>
              <a:rPr lang="en-US" b="0" i="0" dirty="0" err="1">
                <a:solidFill>
                  <a:srgbClr val="111111"/>
                </a:solidFill>
                <a:effectLst/>
                <a:latin typeface="-apple-system"/>
              </a:rPr>
              <a:t>lanka</a:t>
            </a:r>
            <a:r>
              <a:rPr lang="en-US" b="0" i="0" dirty="0">
                <a:solidFill>
                  <a:srgbClr val="111111"/>
                </a:solidFill>
                <a:effectLst/>
                <a:latin typeface="-apple-system"/>
              </a:rPr>
              <a:t> in Sri </a:t>
            </a:r>
            <a:r>
              <a:rPr lang="en-US" b="0" i="0" dirty="0" err="1">
                <a:solidFill>
                  <a:srgbClr val="111111"/>
                </a:solidFill>
                <a:effectLst/>
                <a:latin typeface="-apple-system"/>
              </a:rPr>
              <a:t>Jayawardenepura</a:t>
            </a:r>
            <a:r>
              <a:rPr lang="en-US" b="0" i="0" dirty="0">
                <a:solidFill>
                  <a:srgbClr val="111111"/>
                </a:solidFill>
                <a:effectLst/>
                <a:latin typeface="-apple-system"/>
              </a:rPr>
              <a:t> Kotte, Sri Lanka by </a:t>
            </a:r>
            <a:r>
              <a:rPr lang="en-US" b="0" i="0" dirty="0" err="1">
                <a:solidFill>
                  <a:srgbClr val="111111"/>
                </a:solidFill>
                <a:effectLst/>
                <a:latin typeface="-apple-system"/>
              </a:rPr>
              <a:t>Yanuka</a:t>
            </a:r>
            <a:r>
              <a:rPr lang="en-US" b="0" i="0" dirty="0">
                <a:solidFill>
                  <a:srgbClr val="111111"/>
                </a:solidFill>
                <a:effectLst/>
                <a:latin typeface="-apple-system"/>
              </a:rPr>
              <a:t> </a:t>
            </a:r>
            <a:r>
              <a:rPr lang="en-US" b="0" i="0" dirty="0" err="1">
                <a:solidFill>
                  <a:srgbClr val="111111"/>
                </a:solidFill>
                <a:effectLst/>
                <a:latin typeface="-apple-system"/>
              </a:rPr>
              <a:t>Deneth</a:t>
            </a:r>
            <a:r>
              <a:rPr lang="en-US" b="0" i="0" dirty="0">
                <a:solidFill>
                  <a:srgbClr val="111111"/>
                </a:solidFill>
                <a:effectLst/>
                <a:latin typeface="-apple-system"/>
              </a:rPr>
              <a:t> (@yanukadeneth99)</a:t>
            </a:r>
          </a:p>
          <a:p>
            <a:pPr algn="l"/>
            <a:r>
              <a:rPr lang="en-US" b="0" i="0" dirty="0">
                <a:solidFill>
                  <a:srgbClr val="111111"/>
                </a:solidFill>
                <a:effectLst/>
                <a:latin typeface="-apple-system"/>
              </a:rPr>
              <a:t>Read more</a:t>
            </a:r>
          </a:p>
          <a:p>
            <a:pPr algn="l"/>
            <a:r>
              <a:rPr lang="en-US" b="0" i="0" u="none" strike="noStrike" dirty="0" err="1">
                <a:solidFill>
                  <a:srgbClr val="767676"/>
                </a:solidFill>
                <a:effectLst/>
                <a:latin typeface="-apple-system"/>
                <a:hlinkClick r:id="rId3"/>
              </a:rPr>
              <a:t>Beddagana</a:t>
            </a:r>
            <a:r>
              <a:rPr lang="en-US" b="0" i="0" u="none" strike="noStrike" dirty="0">
                <a:solidFill>
                  <a:srgbClr val="767676"/>
                </a:solidFill>
                <a:effectLst/>
                <a:latin typeface="-apple-system"/>
                <a:hlinkClick r:id="rId3"/>
              </a:rPr>
              <a:t> Wetland Park, Rampart Road, Sri </a:t>
            </a:r>
            <a:r>
              <a:rPr lang="en-US" b="0" i="0" u="none" strike="noStrike" dirty="0" err="1">
                <a:solidFill>
                  <a:srgbClr val="767676"/>
                </a:solidFill>
                <a:effectLst/>
                <a:latin typeface="-apple-system"/>
                <a:hlinkClick r:id="rId3"/>
              </a:rPr>
              <a:t>Jayawardenepura</a:t>
            </a:r>
            <a:r>
              <a:rPr lang="en-US" b="0" i="0" u="none" strike="noStrike" dirty="0">
                <a:solidFill>
                  <a:srgbClr val="767676"/>
                </a:solidFill>
                <a:effectLst/>
                <a:latin typeface="-apple-system"/>
                <a:hlinkClick r:id="rId3"/>
              </a:rPr>
              <a:t> Kotte, Sri Lanka</a:t>
            </a:r>
            <a:endParaRPr lang="en-US" b="0" i="0" dirty="0">
              <a:solidFill>
                <a:srgbClr val="767676"/>
              </a:solidFill>
              <a:effectLst/>
              <a:latin typeface="-apple-system"/>
            </a:endParaRPr>
          </a:p>
          <a:p>
            <a:pPr algn="l"/>
            <a:r>
              <a:rPr lang="en-US" b="0" i="0" dirty="0">
                <a:solidFill>
                  <a:srgbClr val="767676"/>
                </a:solidFill>
                <a:effectLst/>
                <a:latin typeface="-apple-system"/>
              </a:rPr>
              <a:t>Published on April 19, 2024NIKON CORPORATION, NIKON D90</a:t>
            </a:r>
          </a:p>
          <a:p>
            <a:pPr algn="l"/>
            <a:r>
              <a:rPr lang="en-US" b="0" i="0" dirty="0">
                <a:solidFill>
                  <a:srgbClr val="767676"/>
                </a:solidFill>
                <a:effectLst/>
                <a:latin typeface="-apple-system"/>
              </a:rPr>
              <a:t>Free to use under the </a:t>
            </a:r>
            <a:r>
              <a:rPr lang="en-US" b="0" i="0" u="none" strike="noStrike" dirty="0" err="1">
                <a:solidFill>
                  <a:srgbClr val="767676"/>
                </a:solidFill>
                <a:effectLst/>
                <a:latin typeface="-apple-system"/>
                <a:hlinkClick r:id="rId4"/>
              </a:rPr>
              <a:t>Unsplash</a:t>
            </a:r>
            <a:r>
              <a:rPr lang="en-US" b="0" i="0" u="none" strike="noStrike" dirty="0">
                <a:solidFill>
                  <a:srgbClr val="767676"/>
                </a:solidFill>
                <a:effectLst/>
                <a:latin typeface="-apple-system"/>
                <a:hlinkClick r:id="rId4"/>
              </a:rPr>
              <a:t> License</a:t>
            </a:r>
            <a:endParaRPr lang="en-US" b="0" i="0" dirty="0">
              <a:solidFill>
                <a:srgbClr val="767676"/>
              </a:solidFill>
              <a:effectLst/>
              <a:latin typeface="-apple-system"/>
            </a:endParaRPr>
          </a:p>
          <a:p>
            <a:endParaRPr lang="en-US" dirty="0"/>
          </a:p>
        </p:txBody>
      </p:sp>
      <p:sp>
        <p:nvSpPr>
          <p:cNvPr id="4" name="Slide Number Placeholder 3"/>
          <p:cNvSpPr>
            <a:spLocks noGrp="1"/>
          </p:cNvSpPr>
          <p:nvPr>
            <p:ph type="sldNum" sz="quarter" idx="5"/>
          </p:nvPr>
        </p:nvSpPr>
        <p:spPr/>
        <p:txBody>
          <a:bodyPr/>
          <a:lstStyle/>
          <a:p>
            <a:fld id="{86A78A36-0DD7-4409-9273-8B5D401C5276}" type="slidenum">
              <a:rPr lang="en-US" smtClean="0"/>
              <a:t>3</a:t>
            </a:fld>
            <a:endParaRPr lang="en-US"/>
          </a:p>
        </p:txBody>
      </p:sp>
    </p:spTree>
    <p:extLst>
      <p:ext uri="{BB962C8B-B14F-4D97-AF65-F5344CB8AC3E}">
        <p14:creationId xmlns:p14="http://schemas.microsoft.com/office/powerpoint/2010/main" val="2283040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49B9F-DC6B-AE32-977E-A557E55664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4C1A0A-F55F-EA7B-5F8C-878D264A5F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B9B618-580D-D91D-7A97-A730F5995FF1}"/>
              </a:ext>
            </a:extLst>
          </p:cNvPr>
          <p:cNvSpPr>
            <a:spLocks noGrp="1"/>
          </p:cNvSpPr>
          <p:nvPr>
            <p:ph type="body" idx="1"/>
          </p:nvPr>
        </p:nvSpPr>
        <p:spPr/>
        <p:txBody>
          <a:bodyPr/>
          <a:lstStyle/>
          <a:p>
            <a:r>
              <a:rPr lang="en-US" dirty="0"/>
              <a:t>https://unsplash.com/photos/a-wooden-walkway-through-a-forest-filled-with-green-plants-yNd2wc3L_rM</a:t>
            </a:r>
          </a:p>
          <a:p>
            <a:pPr algn="l"/>
            <a:r>
              <a:rPr lang="en-US" b="1" i="0" u="none" strike="noStrike" dirty="0">
                <a:solidFill>
                  <a:srgbClr val="111111"/>
                </a:solidFill>
                <a:effectLst/>
                <a:latin typeface="-apple-system"/>
              </a:rPr>
              <a:t>https://unsplash.com/@yanukadeneth99</a:t>
            </a:r>
          </a:p>
          <a:p>
            <a:pPr algn="l"/>
            <a:endParaRPr lang="en-US" b="0" i="0" dirty="0">
              <a:solidFill>
                <a:srgbClr val="111111"/>
              </a:solidFill>
              <a:effectLst/>
              <a:latin typeface="-apple-system"/>
            </a:endParaRPr>
          </a:p>
          <a:p>
            <a:pPr algn="l"/>
            <a:r>
              <a:rPr lang="en-US" b="1" i="0" dirty="0">
                <a:solidFill>
                  <a:srgbClr val="111111"/>
                </a:solidFill>
                <a:effectLst/>
                <a:latin typeface="-apple-system"/>
              </a:rPr>
              <a:t>a wooden walkway through a forest filled with green plants</a:t>
            </a:r>
          </a:p>
          <a:p>
            <a:pPr algn="l">
              <a:spcBef>
                <a:spcPts val="1200"/>
              </a:spcBef>
              <a:spcAft>
                <a:spcPts val="1200"/>
              </a:spcAft>
            </a:pPr>
            <a:r>
              <a:rPr lang="en-US" b="0" i="0" dirty="0">
                <a:solidFill>
                  <a:srgbClr val="111111"/>
                </a:solidFill>
                <a:effectLst/>
                <a:latin typeface="-apple-system"/>
              </a:rPr>
              <a:t>Download this free HD photo of </a:t>
            </a:r>
            <a:r>
              <a:rPr lang="en-US" b="0" i="0" dirty="0" err="1">
                <a:solidFill>
                  <a:srgbClr val="111111"/>
                </a:solidFill>
                <a:effectLst/>
                <a:latin typeface="-apple-system"/>
              </a:rPr>
              <a:t>beddagana</a:t>
            </a:r>
            <a:r>
              <a:rPr lang="en-US" b="0" i="0" dirty="0">
                <a:solidFill>
                  <a:srgbClr val="111111"/>
                </a:solidFill>
                <a:effectLst/>
                <a:latin typeface="-apple-system"/>
              </a:rPr>
              <a:t> wetland park, rampart road, </a:t>
            </a:r>
            <a:r>
              <a:rPr lang="en-US" b="0" i="0" dirty="0" err="1">
                <a:solidFill>
                  <a:srgbClr val="111111"/>
                </a:solidFill>
                <a:effectLst/>
                <a:latin typeface="-apple-system"/>
              </a:rPr>
              <a:t>sri</a:t>
            </a:r>
            <a:r>
              <a:rPr lang="en-US" b="0" i="0" dirty="0">
                <a:solidFill>
                  <a:srgbClr val="111111"/>
                </a:solidFill>
                <a:effectLst/>
                <a:latin typeface="-apple-system"/>
              </a:rPr>
              <a:t> </a:t>
            </a:r>
            <a:r>
              <a:rPr lang="en-US" b="0" i="0" dirty="0" err="1">
                <a:solidFill>
                  <a:srgbClr val="111111"/>
                </a:solidFill>
                <a:effectLst/>
                <a:latin typeface="-apple-system"/>
              </a:rPr>
              <a:t>jayawardenepura</a:t>
            </a:r>
            <a:r>
              <a:rPr lang="en-US" b="0" i="0" dirty="0">
                <a:solidFill>
                  <a:srgbClr val="111111"/>
                </a:solidFill>
                <a:effectLst/>
                <a:latin typeface="-apple-system"/>
              </a:rPr>
              <a:t> </a:t>
            </a:r>
            <a:r>
              <a:rPr lang="en-US" b="0" i="0" dirty="0" err="1">
                <a:solidFill>
                  <a:srgbClr val="111111"/>
                </a:solidFill>
                <a:effectLst/>
                <a:latin typeface="-apple-system"/>
              </a:rPr>
              <a:t>kotte</a:t>
            </a:r>
            <a:r>
              <a:rPr lang="en-US" b="0" i="0" dirty="0">
                <a:solidFill>
                  <a:srgbClr val="111111"/>
                </a:solidFill>
                <a:effectLst/>
                <a:latin typeface="-apple-system"/>
              </a:rPr>
              <a:t>, and </a:t>
            </a:r>
            <a:r>
              <a:rPr lang="en-US" b="0" i="0" dirty="0" err="1">
                <a:solidFill>
                  <a:srgbClr val="111111"/>
                </a:solidFill>
                <a:effectLst/>
                <a:latin typeface="-apple-system"/>
              </a:rPr>
              <a:t>sri</a:t>
            </a:r>
            <a:r>
              <a:rPr lang="en-US" b="0" i="0" dirty="0">
                <a:solidFill>
                  <a:srgbClr val="111111"/>
                </a:solidFill>
                <a:effectLst/>
                <a:latin typeface="-apple-system"/>
              </a:rPr>
              <a:t> </a:t>
            </a:r>
            <a:r>
              <a:rPr lang="en-US" b="0" i="0" dirty="0" err="1">
                <a:solidFill>
                  <a:srgbClr val="111111"/>
                </a:solidFill>
                <a:effectLst/>
                <a:latin typeface="-apple-system"/>
              </a:rPr>
              <a:t>lanka</a:t>
            </a:r>
            <a:r>
              <a:rPr lang="en-US" b="0" i="0" dirty="0">
                <a:solidFill>
                  <a:srgbClr val="111111"/>
                </a:solidFill>
                <a:effectLst/>
                <a:latin typeface="-apple-system"/>
              </a:rPr>
              <a:t> in Sri </a:t>
            </a:r>
            <a:r>
              <a:rPr lang="en-US" b="0" i="0" dirty="0" err="1">
                <a:solidFill>
                  <a:srgbClr val="111111"/>
                </a:solidFill>
                <a:effectLst/>
                <a:latin typeface="-apple-system"/>
              </a:rPr>
              <a:t>Jayawardenepura</a:t>
            </a:r>
            <a:r>
              <a:rPr lang="en-US" b="0" i="0" dirty="0">
                <a:solidFill>
                  <a:srgbClr val="111111"/>
                </a:solidFill>
                <a:effectLst/>
                <a:latin typeface="-apple-system"/>
              </a:rPr>
              <a:t> Kotte, Sri Lanka by </a:t>
            </a:r>
            <a:r>
              <a:rPr lang="en-US" b="0" i="0" dirty="0" err="1">
                <a:solidFill>
                  <a:srgbClr val="111111"/>
                </a:solidFill>
                <a:effectLst/>
                <a:latin typeface="-apple-system"/>
              </a:rPr>
              <a:t>Yanuka</a:t>
            </a:r>
            <a:r>
              <a:rPr lang="en-US" b="0" i="0" dirty="0">
                <a:solidFill>
                  <a:srgbClr val="111111"/>
                </a:solidFill>
                <a:effectLst/>
                <a:latin typeface="-apple-system"/>
              </a:rPr>
              <a:t> </a:t>
            </a:r>
            <a:r>
              <a:rPr lang="en-US" b="0" i="0" dirty="0" err="1">
                <a:solidFill>
                  <a:srgbClr val="111111"/>
                </a:solidFill>
                <a:effectLst/>
                <a:latin typeface="-apple-system"/>
              </a:rPr>
              <a:t>Deneth</a:t>
            </a:r>
            <a:r>
              <a:rPr lang="en-US" b="0" i="0" dirty="0">
                <a:solidFill>
                  <a:srgbClr val="111111"/>
                </a:solidFill>
                <a:effectLst/>
                <a:latin typeface="-apple-system"/>
              </a:rPr>
              <a:t> (@yanukadeneth99)</a:t>
            </a:r>
          </a:p>
          <a:p>
            <a:pPr algn="l"/>
            <a:r>
              <a:rPr lang="en-US" b="0" i="0" dirty="0">
                <a:solidFill>
                  <a:srgbClr val="111111"/>
                </a:solidFill>
                <a:effectLst/>
                <a:latin typeface="-apple-system"/>
              </a:rPr>
              <a:t>Read more</a:t>
            </a:r>
          </a:p>
          <a:p>
            <a:pPr algn="l"/>
            <a:r>
              <a:rPr lang="en-US" b="0" i="0" u="none" strike="noStrike" dirty="0" err="1">
                <a:solidFill>
                  <a:srgbClr val="767676"/>
                </a:solidFill>
                <a:effectLst/>
                <a:latin typeface="-apple-system"/>
                <a:hlinkClick r:id="rId3"/>
              </a:rPr>
              <a:t>Beddagana</a:t>
            </a:r>
            <a:r>
              <a:rPr lang="en-US" b="0" i="0" u="none" strike="noStrike" dirty="0">
                <a:solidFill>
                  <a:srgbClr val="767676"/>
                </a:solidFill>
                <a:effectLst/>
                <a:latin typeface="-apple-system"/>
                <a:hlinkClick r:id="rId3"/>
              </a:rPr>
              <a:t> Wetland Park, Rampart Road, Sri </a:t>
            </a:r>
            <a:r>
              <a:rPr lang="en-US" b="0" i="0" u="none" strike="noStrike" dirty="0" err="1">
                <a:solidFill>
                  <a:srgbClr val="767676"/>
                </a:solidFill>
                <a:effectLst/>
                <a:latin typeface="-apple-system"/>
                <a:hlinkClick r:id="rId3"/>
              </a:rPr>
              <a:t>Jayawardenepura</a:t>
            </a:r>
            <a:r>
              <a:rPr lang="en-US" b="0" i="0" u="none" strike="noStrike" dirty="0">
                <a:solidFill>
                  <a:srgbClr val="767676"/>
                </a:solidFill>
                <a:effectLst/>
                <a:latin typeface="-apple-system"/>
                <a:hlinkClick r:id="rId3"/>
              </a:rPr>
              <a:t> Kotte, Sri Lanka</a:t>
            </a:r>
            <a:endParaRPr lang="en-US" b="0" i="0" dirty="0">
              <a:solidFill>
                <a:srgbClr val="767676"/>
              </a:solidFill>
              <a:effectLst/>
              <a:latin typeface="-apple-system"/>
            </a:endParaRPr>
          </a:p>
          <a:p>
            <a:pPr algn="l"/>
            <a:r>
              <a:rPr lang="en-US" b="0" i="0" dirty="0">
                <a:solidFill>
                  <a:srgbClr val="767676"/>
                </a:solidFill>
                <a:effectLst/>
                <a:latin typeface="-apple-system"/>
              </a:rPr>
              <a:t>Published on April 19, 2024NIKON CORPORATION, NIKON D90</a:t>
            </a:r>
          </a:p>
          <a:p>
            <a:pPr algn="l"/>
            <a:r>
              <a:rPr lang="en-US" b="0" i="0" dirty="0">
                <a:solidFill>
                  <a:srgbClr val="767676"/>
                </a:solidFill>
                <a:effectLst/>
                <a:latin typeface="-apple-system"/>
              </a:rPr>
              <a:t>Free to use under the </a:t>
            </a:r>
            <a:r>
              <a:rPr lang="en-US" b="0" i="0" u="none" strike="noStrike" dirty="0" err="1">
                <a:solidFill>
                  <a:srgbClr val="767676"/>
                </a:solidFill>
                <a:effectLst/>
                <a:latin typeface="-apple-system"/>
                <a:hlinkClick r:id="rId4"/>
              </a:rPr>
              <a:t>Unsplash</a:t>
            </a:r>
            <a:r>
              <a:rPr lang="en-US" b="0" i="0" u="none" strike="noStrike" dirty="0">
                <a:solidFill>
                  <a:srgbClr val="767676"/>
                </a:solidFill>
                <a:effectLst/>
                <a:latin typeface="-apple-system"/>
                <a:hlinkClick r:id="rId4"/>
              </a:rPr>
              <a:t> License</a:t>
            </a:r>
            <a:endParaRPr lang="en-US" b="0" i="0" dirty="0">
              <a:solidFill>
                <a:srgbClr val="767676"/>
              </a:solidFill>
              <a:effectLst/>
              <a:latin typeface="-apple-system"/>
            </a:endParaRPr>
          </a:p>
          <a:p>
            <a:endParaRPr lang="en-US" dirty="0"/>
          </a:p>
        </p:txBody>
      </p:sp>
      <p:sp>
        <p:nvSpPr>
          <p:cNvPr id="4" name="Slide Number Placeholder 3">
            <a:extLst>
              <a:ext uri="{FF2B5EF4-FFF2-40B4-BE49-F238E27FC236}">
                <a16:creationId xmlns:a16="http://schemas.microsoft.com/office/drawing/2014/main" id="{2EB3E7F3-DD61-C866-85E7-E7D798F8A9B2}"/>
              </a:ext>
            </a:extLst>
          </p:cNvPr>
          <p:cNvSpPr>
            <a:spLocks noGrp="1"/>
          </p:cNvSpPr>
          <p:nvPr>
            <p:ph type="sldNum" sz="quarter" idx="5"/>
          </p:nvPr>
        </p:nvSpPr>
        <p:spPr/>
        <p:txBody>
          <a:bodyPr/>
          <a:lstStyle/>
          <a:p>
            <a:fld id="{86A78A36-0DD7-4409-9273-8B5D401C5276}" type="slidenum">
              <a:rPr lang="en-US" smtClean="0"/>
              <a:t>4</a:t>
            </a:fld>
            <a:endParaRPr lang="en-US"/>
          </a:p>
        </p:txBody>
      </p:sp>
    </p:spTree>
    <p:extLst>
      <p:ext uri="{BB962C8B-B14F-4D97-AF65-F5344CB8AC3E}">
        <p14:creationId xmlns:p14="http://schemas.microsoft.com/office/powerpoint/2010/main" val="1704435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1" i="0" dirty="0">
                <a:solidFill>
                  <a:srgbClr val="111111"/>
                </a:solidFill>
                <a:effectLst/>
                <a:latin typeface="-apple-system"/>
              </a:rPr>
              <a:t>https://unsplash.com/photos/empty-mountain-bridge-QM8nxL1X8mE</a:t>
            </a:r>
          </a:p>
          <a:p>
            <a:pPr algn="l"/>
            <a:r>
              <a:rPr lang="en-US" b="1" i="0" dirty="0">
                <a:solidFill>
                  <a:srgbClr val="111111"/>
                </a:solidFill>
                <a:effectLst/>
                <a:latin typeface="-apple-system"/>
              </a:rPr>
              <a:t>https://unsplash.com/@stefanwagener</a:t>
            </a:r>
          </a:p>
          <a:p>
            <a:pPr algn="l"/>
            <a:r>
              <a:rPr lang="en-US" b="1" i="0" dirty="0">
                <a:solidFill>
                  <a:srgbClr val="111111"/>
                </a:solidFill>
                <a:effectLst/>
                <a:latin typeface="-apple-system"/>
              </a:rPr>
              <a:t>empty mountain bridge</a:t>
            </a:r>
          </a:p>
          <a:p>
            <a:pPr algn="l">
              <a:spcBef>
                <a:spcPts val="1200"/>
              </a:spcBef>
              <a:spcAft>
                <a:spcPts val="1200"/>
              </a:spcAft>
            </a:pPr>
            <a:r>
              <a:rPr lang="en-US" b="0" i="0" dirty="0">
                <a:solidFill>
                  <a:srgbClr val="111111"/>
                </a:solidFill>
                <a:effectLst/>
                <a:latin typeface="-apple-system"/>
              </a:rPr>
              <a:t>Fascinating landscape with mountains, rocks and trees above clouds</a:t>
            </a:r>
          </a:p>
          <a:p>
            <a:pPr algn="l"/>
            <a:r>
              <a:rPr lang="en-US" b="0" i="0" u="none" strike="noStrike" dirty="0" err="1">
                <a:solidFill>
                  <a:srgbClr val="767676"/>
                </a:solidFill>
                <a:effectLst/>
                <a:latin typeface="-apple-system"/>
                <a:hlinkClick r:id="rId3"/>
              </a:rPr>
              <a:t>Sanqing</a:t>
            </a:r>
            <a:r>
              <a:rPr lang="en-US" b="0" i="0" u="none" strike="noStrike" dirty="0">
                <a:solidFill>
                  <a:srgbClr val="767676"/>
                </a:solidFill>
                <a:effectLst/>
                <a:latin typeface="-apple-system"/>
                <a:hlinkClick r:id="rId3"/>
              </a:rPr>
              <a:t> Mountain, </a:t>
            </a:r>
            <a:r>
              <a:rPr lang="en-US" b="0" i="0" u="none" strike="noStrike" dirty="0" err="1">
                <a:solidFill>
                  <a:srgbClr val="767676"/>
                </a:solidFill>
                <a:effectLst/>
                <a:latin typeface="-apple-system"/>
                <a:hlinkClick r:id="rId3"/>
              </a:rPr>
              <a:t>Shangrao</a:t>
            </a:r>
            <a:r>
              <a:rPr lang="en-US" b="0" i="0" u="none" strike="noStrike" dirty="0">
                <a:solidFill>
                  <a:srgbClr val="767676"/>
                </a:solidFill>
                <a:effectLst/>
                <a:latin typeface="-apple-system"/>
                <a:hlinkClick r:id="rId3"/>
              </a:rPr>
              <a:t>, China</a:t>
            </a:r>
            <a:endParaRPr lang="en-US" b="0" i="0" dirty="0">
              <a:solidFill>
                <a:srgbClr val="767676"/>
              </a:solidFill>
              <a:effectLst/>
              <a:latin typeface="-apple-system"/>
            </a:endParaRPr>
          </a:p>
          <a:p>
            <a:pPr algn="l"/>
            <a:r>
              <a:rPr lang="en-US" b="0" i="0" dirty="0">
                <a:solidFill>
                  <a:srgbClr val="767676"/>
                </a:solidFill>
                <a:effectLst/>
                <a:latin typeface="-apple-system"/>
              </a:rPr>
              <a:t>Published on January 22, 2018OLYMPUS CORPORATION, E-M1MarkII</a:t>
            </a:r>
          </a:p>
          <a:p>
            <a:pPr algn="l"/>
            <a:r>
              <a:rPr lang="en-US" b="0" i="0" dirty="0">
                <a:solidFill>
                  <a:srgbClr val="767676"/>
                </a:solidFill>
                <a:effectLst/>
                <a:latin typeface="-apple-system"/>
              </a:rPr>
              <a:t>Free to use under the </a:t>
            </a:r>
            <a:r>
              <a:rPr lang="en-US" b="0" i="0" u="none" strike="noStrike" dirty="0" err="1">
                <a:solidFill>
                  <a:srgbClr val="767676"/>
                </a:solidFill>
                <a:effectLst/>
                <a:latin typeface="-apple-system"/>
                <a:hlinkClick r:id="rId4"/>
              </a:rPr>
              <a:t>Unsplash</a:t>
            </a:r>
            <a:r>
              <a:rPr lang="en-US" b="0" i="0" u="none" strike="noStrike" dirty="0">
                <a:solidFill>
                  <a:srgbClr val="767676"/>
                </a:solidFill>
                <a:effectLst/>
                <a:latin typeface="-apple-system"/>
                <a:hlinkClick r:id="rId4"/>
              </a:rPr>
              <a:t> License</a:t>
            </a:r>
            <a:endParaRPr lang="en-US" b="0" i="0" dirty="0">
              <a:solidFill>
                <a:srgbClr val="767676"/>
              </a:solidFill>
              <a:effectLst/>
              <a:latin typeface="-apple-system"/>
            </a:endParaRPr>
          </a:p>
          <a:p>
            <a:endParaRPr lang="en-US" dirty="0"/>
          </a:p>
        </p:txBody>
      </p:sp>
      <p:sp>
        <p:nvSpPr>
          <p:cNvPr id="4" name="Slide Number Placeholder 3"/>
          <p:cNvSpPr>
            <a:spLocks noGrp="1"/>
          </p:cNvSpPr>
          <p:nvPr>
            <p:ph type="sldNum" sz="quarter" idx="5"/>
          </p:nvPr>
        </p:nvSpPr>
        <p:spPr/>
        <p:txBody>
          <a:bodyPr/>
          <a:lstStyle/>
          <a:p>
            <a:fld id="{86A78A36-0DD7-4409-9273-8B5D401C5276}" type="slidenum">
              <a:rPr lang="en-US" smtClean="0"/>
              <a:t>5</a:t>
            </a:fld>
            <a:endParaRPr lang="en-US"/>
          </a:p>
        </p:txBody>
      </p:sp>
    </p:spTree>
    <p:extLst>
      <p:ext uri="{BB962C8B-B14F-4D97-AF65-F5344CB8AC3E}">
        <p14:creationId xmlns:p14="http://schemas.microsoft.com/office/powerpoint/2010/main" val="25423745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79E0D-5767-87F7-1F78-D96E235694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6C37AA-104C-2BCD-7304-BC841F7262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D08825-BB0F-9B69-222F-E727B3567C44}"/>
              </a:ext>
            </a:extLst>
          </p:cNvPr>
          <p:cNvSpPr>
            <a:spLocks noGrp="1"/>
          </p:cNvSpPr>
          <p:nvPr>
            <p:ph type="body" idx="1"/>
          </p:nvPr>
        </p:nvSpPr>
        <p:spPr/>
        <p:txBody>
          <a:bodyPr/>
          <a:lstStyle/>
          <a:p>
            <a:pPr algn="l"/>
            <a:r>
              <a:rPr lang="en-US" b="1" i="0" dirty="0">
                <a:solidFill>
                  <a:srgbClr val="111111"/>
                </a:solidFill>
                <a:effectLst/>
                <a:latin typeface="-apple-system"/>
              </a:rPr>
              <a:t>a bunch of steps going up a hill in the woods</a:t>
            </a:r>
          </a:p>
          <a:p>
            <a:pPr algn="l">
              <a:spcBef>
                <a:spcPts val="1200"/>
              </a:spcBef>
              <a:spcAft>
                <a:spcPts val="1200"/>
              </a:spcAft>
            </a:pPr>
            <a:r>
              <a:rPr lang="en-US" b="0" i="0" dirty="0">
                <a:solidFill>
                  <a:srgbClr val="111111"/>
                </a:solidFill>
                <a:effectLst/>
                <a:latin typeface="-apple-system"/>
              </a:rPr>
              <a:t>Download this free HD photo of </a:t>
            </a:r>
            <a:r>
              <a:rPr lang="en-US" b="0" i="0" dirty="0" err="1">
                <a:solidFill>
                  <a:srgbClr val="111111"/>
                </a:solidFill>
                <a:effectLst/>
                <a:latin typeface="-apple-system"/>
              </a:rPr>
              <a:t>limpakuwus</a:t>
            </a:r>
            <a:r>
              <a:rPr lang="en-US" b="0" i="0" dirty="0">
                <a:solidFill>
                  <a:srgbClr val="111111"/>
                </a:solidFill>
                <a:effectLst/>
                <a:latin typeface="-apple-system"/>
              </a:rPr>
              <a:t>, </a:t>
            </a:r>
            <a:r>
              <a:rPr lang="en-US" b="0" i="0" dirty="0" err="1">
                <a:solidFill>
                  <a:srgbClr val="111111"/>
                </a:solidFill>
                <a:effectLst/>
                <a:latin typeface="-apple-system"/>
              </a:rPr>
              <a:t>banyumas</a:t>
            </a:r>
            <a:r>
              <a:rPr lang="en-US" b="0" i="0" dirty="0">
                <a:solidFill>
                  <a:srgbClr val="111111"/>
                </a:solidFill>
                <a:effectLst/>
                <a:latin typeface="-apple-system"/>
              </a:rPr>
              <a:t> regency, central java, and </a:t>
            </a:r>
            <a:r>
              <a:rPr lang="en-US" b="0" i="0" dirty="0" err="1">
                <a:solidFill>
                  <a:srgbClr val="111111"/>
                </a:solidFill>
                <a:effectLst/>
                <a:latin typeface="-apple-system"/>
              </a:rPr>
              <a:t>indonesia</a:t>
            </a:r>
            <a:r>
              <a:rPr lang="en-US" b="0" i="0" dirty="0">
                <a:solidFill>
                  <a:srgbClr val="111111"/>
                </a:solidFill>
                <a:effectLst/>
                <a:latin typeface="-apple-system"/>
              </a:rPr>
              <a:t> in Indonesia by </a:t>
            </a:r>
            <a:r>
              <a:rPr lang="en-US" b="0" i="0" dirty="0" err="1">
                <a:solidFill>
                  <a:srgbClr val="111111"/>
                </a:solidFill>
                <a:effectLst/>
                <a:latin typeface="-apple-system"/>
              </a:rPr>
              <a:t>Mourizal</a:t>
            </a:r>
            <a:r>
              <a:rPr lang="en-US" b="0" i="0" dirty="0">
                <a:solidFill>
                  <a:srgbClr val="111111"/>
                </a:solidFill>
                <a:effectLst/>
                <a:latin typeface="-apple-system"/>
              </a:rPr>
              <a:t> </a:t>
            </a:r>
            <a:r>
              <a:rPr lang="en-US" b="0" i="0" dirty="0" err="1">
                <a:solidFill>
                  <a:srgbClr val="111111"/>
                </a:solidFill>
                <a:effectLst/>
                <a:latin typeface="-apple-system"/>
              </a:rPr>
              <a:t>Zativa</a:t>
            </a:r>
            <a:r>
              <a:rPr lang="en-US" b="0" i="0" dirty="0">
                <a:solidFill>
                  <a:srgbClr val="111111"/>
                </a:solidFill>
                <a:effectLst/>
                <a:latin typeface="-apple-system"/>
              </a:rPr>
              <a:t> (@mourimoto)</a:t>
            </a:r>
          </a:p>
          <a:p>
            <a:pPr algn="l"/>
            <a:r>
              <a:rPr lang="en-US" b="0" i="0" u="none" strike="noStrike" dirty="0" err="1">
                <a:solidFill>
                  <a:srgbClr val="767676"/>
                </a:solidFill>
                <a:effectLst/>
                <a:latin typeface="-apple-system"/>
                <a:hlinkClick r:id="rId3"/>
              </a:rPr>
              <a:t>Limpakuwus</a:t>
            </a:r>
            <a:r>
              <a:rPr lang="en-US" b="0" i="0" u="none" strike="noStrike" dirty="0">
                <a:solidFill>
                  <a:srgbClr val="767676"/>
                </a:solidFill>
                <a:effectLst/>
                <a:latin typeface="-apple-system"/>
                <a:hlinkClick r:id="rId3"/>
              </a:rPr>
              <a:t>, </a:t>
            </a:r>
            <a:r>
              <a:rPr lang="en-US" b="0" i="0" u="none" strike="noStrike" dirty="0" err="1">
                <a:solidFill>
                  <a:srgbClr val="767676"/>
                </a:solidFill>
                <a:effectLst/>
                <a:latin typeface="-apple-system"/>
                <a:hlinkClick r:id="rId3"/>
              </a:rPr>
              <a:t>Banyumas</a:t>
            </a:r>
            <a:r>
              <a:rPr lang="en-US" b="0" i="0" u="none" strike="noStrike" dirty="0">
                <a:solidFill>
                  <a:srgbClr val="767676"/>
                </a:solidFill>
                <a:effectLst/>
                <a:latin typeface="-apple-system"/>
                <a:hlinkClick r:id="rId3"/>
              </a:rPr>
              <a:t> Regency, Central Java, Indonesia</a:t>
            </a:r>
            <a:endParaRPr lang="en-US" b="0" i="0" dirty="0">
              <a:solidFill>
                <a:srgbClr val="767676"/>
              </a:solidFill>
              <a:effectLst/>
              <a:latin typeface="-apple-system"/>
            </a:endParaRPr>
          </a:p>
          <a:p>
            <a:pPr algn="l"/>
            <a:r>
              <a:rPr lang="en-US" b="0" i="0" dirty="0">
                <a:solidFill>
                  <a:srgbClr val="767676"/>
                </a:solidFill>
                <a:effectLst/>
                <a:latin typeface="-apple-system"/>
              </a:rPr>
              <a:t>Published on December 21, 2021SONY, ILCE-6000</a:t>
            </a:r>
          </a:p>
          <a:p>
            <a:pPr algn="l"/>
            <a:r>
              <a:rPr lang="en-US" b="0" i="0" dirty="0">
                <a:solidFill>
                  <a:srgbClr val="767676"/>
                </a:solidFill>
                <a:effectLst/>
                <a:latin typeface="-apple-system"/>
              </a:rPr>
              <a:t>Free to use under the </a:t>
            </a:r>
            <a:r>
              <a:rPr lang="en-US" b="0" i="0" u="none" strike="noStrike" dirty="0" err="1">
                <a:solidFill>
                  <a:srgbClr val="767676"/>
                </a:solidFill>
                <a:effectLst/>
                <a:latin typeface="-apple-system"/>
                <a:hlinkClick r:id="rId4"/>
              </a:rPr>
              <a:t>Unsplash</a:t>
            </a:r>
            <a:r>
              <a:rPr lang="en-US" b="0" i="0" u="none" strike="noStrike" dirty="0">
                <a:solidFill>
                  <a:srgbClr val="767676"/>
                </a:solidFill>
                <a:effectLst/>
                <a:latin typeface="-apple-system"/>
                <a:hlinkClick r:id="rId4"/>
              </a:rPr>
              <a:t> License</a:t>
            </a:r>
            <a:endParaRPr lang="en-US" b="0" i="0" dirty="0">
              <a:solidFill>
                <a:srgbClr val="767676"/>
              </a:solidFill>
              <a:effectLst/>
              <a:latin typeface="-apple-system"/>
            </a:endParaRPr>
          </a:p>
          <a:p>
            <a:pPr algn="l">
              <a:lnSpc>
                <a:spcPts val="1800"/>
              </a:lnSpc>
              <a:spcAft>
                <a:spcPts val="750"/>
              </a:spcAft>
            </a:pPr>
            <a:endParaRPr lang="en-US" dirty="0"/>
          </a:p>
        </p:txBody>
      </p:sp>
      <p:sp>
        <p:nvSpPr>
          <p:cNvPr id="4" name="Slide Number Placeholder 3">
            <a:extLst>
              <a:ext uri="{FF2B5EF4-FFF2-40B4-BE49-F238E27FC236}">
                <a16:creationId xmlns:a16="http://schemas.microsoft.com/office/drawing/2014/main" id="{9C219EBC-9771-FF22-671D-2B1DD2E5C156}"/>
              </a:ext>
            </a:extLst>
          </p:cNvPr>
          <p:cNvSpPr>
            <a:spLocks noGrp="1"/>
          </p:cNvSpPr>
          <p:nvPr>
            <p:ph type="sldNum" sz="quarter" idx="5"/>
          </p:nvPr>
        </p:nvSpPr>
        <p:spPr/>
        <p:txBody>
          <a:bodyPr/>
          <a:lstStyle/>
          <a:p>
            <a:fld id="{86A78A36-0DD7-4409-9273-8B5D401C5276}" type="slidenum">
              <a:rPr lang="en-US" smtClean="0"/>
              <a:t>6</a:t>
            </a:fld>
            <a:endParaRPr lang="en-US"/>
          </a:p>
        </p:txBody>
      </p:sp>
    </p:spTree>
    <p:extLst>
      <p:ext uri="{BB962C8B-B14F-4D97-AF65-F5344CB8AC3E}">
        <p14:creationId xmlns:p14="http://schemas.microsoft.com/office/powerpoint/2010/main" val="21143542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510487-AE58-DBCB-2E44-8A09A89EF0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A770B6-FDD1-E917-F8B7-B41B56B3E2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1C0B67-CB98-838E-DC81-A3CAE171FC4A}"/>
              </a:ext>
            </a:extLst>
          </p:cNvPr>
          <p:cNvSpPr>
            <a:spLocks noGrp="1"/>
          </p:cNvSpPr>
          <p:nvPr>
            <p:ph type="body" idx="1"/>
          </p:nvPr>
        </p:nvSpPr>
        <p:spPr/>
        <p:txBody>
          <a:bodyPr/>
          <a:lstStyle/>
          <a:p>
            <a:pPr algn="l"/>
            <a:r>
              <a:rPr lang="en-US" b="1" i="0" dirty="0">
                <a:solidFill>
                  <a:srgbClr val="111111"/>
                </a:solidFill>
                <a:effectLst/>
                <a:latin typeface="-apple-system"/>
              </a:rPr>
              <a:t>https://unsplash.com/@mvds</a:t>
            </a:r>
          </a:p>
          <a:p>
            <a:pPr algn="l"/>
            <a:r>
              <a:rPr lang="en-US" b="1" i="0" dirty="0">
                <a:solidFill>
                  <a:srgbClr val="111111"/>
                </a:solidFill>
                <a:effectLst/>
                <a:latin typeface="-apple-system"/>
              </a:rPr>
              <a:t>By Mads Schmidt Rasmussen</a:t>
            </a:r>
          </a:p>
          <a:p>
            <a:pPr algn="l"/>
            <a:r>
              <a:rPr lang="en-US" b="1" i="0" dirty="0">
                <a:solidFill>
                  <a:srgbClr val="111111"/>
                </a:solidFill>
                <a:effectLst/>
                <a:latin typeface="-apple-system"/>
              </a:rPr>
              <a:t>a foggy landscape with trees in the distance</a:t>
            </a:r>
          </a:p>
          <a:p>
            <a:pPr algn="l">
              <a:spcBef>
                <a:spcPts val="1200"/>
              </a:spcBef>
              <a:spcAft>
                <a:spcPts val="1200"/>
              </a:spcAft>
            </a:pPr>
            <a:r>
              <a:rPr lang="en-US" b="0" i="0" dirty="0">
                <a:solidFill>
                  <a:srgbClr val="111111"/>
                </a:solidFill>
                <a:effectLst/>
                <a:latin typeface="-apple-system"/>
              </a:rPr>
              <a:t>Zell am See</a:t>
            </a:r>
          </a:p>
          <a:p>
            <a:pPr algn="l"/>
            <a:r>
              <a:rPr lang="en-US" b="0" i="0" u="none" strike="noStrike" dirty="0">
                <a:solidFill>
                  <a:srgbClr val="767676"/>
                </a:solidFill>
                <a:effectLst/>
                <a:latin typeface="-apple-system"/>
                <a:hlinkClick r:id="rId3"/>
              </a:rPr>
              <a:t>Zell am See, Austria</a:t>
            </a:r>
            <a:endParaRPr lang="en-US" b="0" i="0" dirty="0">
              <a:solidFill>
                <a:srgbClr val="767676"/>
              </a:solidFill>
              <a:effectLst/>
              <a:latin typeface="-apple-system"/>
            </a:endParaRPr>
          </a:p>
          <a:p>
            <a:pPr algn="l"/>
            <a:r>
              <a:rPr lang="en-US" b="0" i="0" dirty="0">
                <a:solidFill>
                  <a:srgbClr val="767676"/>
                </a:solidFill>
                <a:effectLst/>
                <a:latin typeface="-apple-system"/>
              </a:rPr>
              <a:t>Published on February 20, 2018Panasonic, DC-GH5</a:t>
            </a:r>
          </a:p>
          <a:p>
            <a:pPr algn="l"/>
            <a:r>
              <a:rPr lang="en-US" b="0" i="0" dirty="0">
                <a:solidFill>
                  <a:srgbClr val="767676"/>
                </a:solidFill>
                <a:effectLst/>
                <a:latin typeface="-apple-system"/>
              </a:rPr>
              <a:t>Free to use under the </a:t>
            </a:r>
            <a:r>
              <a:rPr lang="en-US" b="0" i="0" u="none" strike="noStrike" dirty="0" err="1">
                <a:solidFill>
                  <a:srgbClr val="767676"/>
                </a:solidFill>
                <a:effectLst/>
                <a:latin typeface="-apple-system"/>
                <a:hlinkClick r:id="rId4"/>
              </a:rPr>
              <a:t>Unsplash</a:t>
            </a:r>
            <a:r>
              <a:rPr lang="en-US" b="0" i="0" u="none" strike="noStrike" dirty="0">
                <a:solidFill>
                  <a:srgbClr val="767676"/>
                </a:solidFill>
                <a:effectLst/>
                <a:latin typeface="-apple-system"/>
                <a:hlinkClick r:id="rId4"/>
              </a:rPr>
              <a:t> License</a:t>
            </a:r>
            <a:endParaRPr lang="en-US" b="0" i="0" dirty="0">
              <a:solidFill>
                <a:srgbClr val="767676"/>
              </a:solidFill>
              <a:effectLst/>
              <a:latin typeface="-apple-system"/>
            </a:endParaRPr>
          </a:p>
          <a:p>
            <a:pPr algn="l">
              <a:lnSpc>
                <a:spcPts val="1800"/>
              </a:lnSpc>
              <a:spcAft>
                <a:spcPts val="750"/>
              </a:spcAft>
            </a:pPr>
            <a:endParaRPr lang="en-US" dirty="0"/>
          </a:p>
        </p:txBody>
      </p:sp>
      <p:sp>
        <p:nvSpPr>
          <p:cNvPr id="4" name="Slide Number Placeholder 3">
            <a:extLst>
              <a:ext uri="{FF2B5EF4-FFF2-40B4-BE49-F238E27FC236}">
                <a16:creationId xmlns:a16="http://schemas.microsoft.com/office/drawing/2014/main" id="{D3C48362-4106-721B-3C48-ABFD8B46DB58}"/>
              </a:ext>
            </a:extLst>
          </p:cNvPr>
          <p:cNvSpPr>
            <a:spLocks noGrp="1"/>
          </p:cNvSpPr>
          <p:nvPr>
            <p:ph type="sldNum" sz="quarter" idx="5"/>
          </p:nvPr>
        </p:nvSpPr>
        <p:spPr/>
        <p:txBody>
          <a:bodyPr/>
          <a:lstStyle/>
          <a:p>
            <a:fld id="{86A78A36-0DD7-4409-9273-8B5D401C5276}" type="slidenum">
              <a:rPr lang="en-US" smtClean="0"/>
              <a:t>7</a:t>
            </a:fld>
            <a:endParaRPr lang="en-US"/>
          </a:p>
        </p:txBody>
      </p:sp>
    </p:spTree>
    <p:extLst>
      <p:ext uri="{BB962C8B-B14F-4D97-AF65-F5344CB8AC3E}">
        <p14:creationId xmlns:p14="http://schemas.microsoft.com/office/powerpoint/2010/main" val="33514890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1" i="0" dirty="0">
                <a:solidFill>
                  <a:srgbClr val="111111"/>
                </a:solidFill>
                <a:effectLst/>
                <a:latin typeface="-apple-system"/>
              </a:rPr>
              <a:t>https://unsplash.com/photos/a-group-of-small-green-plants-sprouting-out-of-the-ground-NK06SbuCbio</a:t>
            </a:r>
          </a:p>
          <a:p>
            <a:pPr algn="l"/>
            <a:r>
              <a:rPr lang="en-US" b="1" i="0" dirty="0">
                <a:solidFill>
                  <a:srgbClr val="111111"/>
                </a:solidFill>
                <a:effectLst/>
                <a:latin typeface="-apple-system"/>
              </a:rPr>
              <a:t>https://unsplash.com/@pixelatelier</a:t>
            </a:r>
          </a:p>
          <a:p>
            <a:pPr algn="l"/>
            <a:r>
              <a:rPr lang="en-US" b="1" i="0" dirty="0">
                <a:solidFill>
                  <a:srgbClr val="111111"/>
                </a:solidFill>
                <a:effectLst/>
                <a:latin typeface="-apple-system"/>
              </a:rPr>
              <a:t>a group of small green plants sprouting out of the ground</a:t>
            </a:r>
          </a:p>
          <a:p>
            <a:pPr algn="l">
              <a:spcBef>
                <a:spcPts val="1200"/>
              </a:spcBef>
              <a:spcAft>
                <a:spcPts val="1200"/>
              </a:spcAft>
            </a:pPr>
            <a:r>
              <a:rPr lang="en-US" b="0" i="0" dirty="0">
                <a:solidFill>
                  <a:srgbClr val="111111"/>
                </a:solidFill>
                <a:effectLst/>
                <a:latin typeface="-apple-system"/>
              </a:rPr>
              <a:t>Download this free HD photo of </a:t>
            </a:r>
            <a:r>
              <a:rPr lang="en-US" b="0" i="0" dirty="0" err="1">
                <a:solidFill>
                  <a:srgbClr val="111111"/>
                </a:solidFill>
                <a:effectLst/>
                <a:latin typeface="-apple-system"/>
              </a:rPr>
              <a:t>panama</a:t>
            </a:r>
            <a:r>
              <a:rPr lang="en-US" b="0" i="0" dirty="0">
                <a:solidFill>
                  <a:srgbClr val="111111"/>
                </a:solidFill>
                <a:effectLst/>
                <a:latin typeface="-apple-system"/>
              </a:rPr>
              <a:t>, </a:t>
            </a:r>
            <a:r>
              <a:rPr lang="en-US" b="0" i="0" dirty="0" err="1">
                <a:solidFill>
                  <a:srgbClr val="111111"/>
                </a:solidFill>
                <a:effectLst/>
                <a:latin typeface="-apple-system"/>
              </a:rPr>
              <a:t>panama</a:t>
            </a:r>
            <a:r>
              <a:rPr lang="en-US" b="0" i="0" dirty="0">
                <a:solidFill>
                  <a:srgbClr val="111111"/>
                </a:solidFill>
                <a:effectLst/>
                <a:latin typeface="-apple-system"/>
              </a:rPr>
              <a:t> city, </a:t>
            </a:r>
            <a:r>
              <a:rPr lang="en-US" b="0" i="0" dirty="0" err="1">
                <a:solidFill>
                  <a:srgbClr val="111111"/>
                </a:solidFill>
                <a:effectLst/>
                <a:latin typeface="-apple-system"/>
              </a:rPr>
              <a:t>leafes</a:t>
            </a:r>
            <a:r>
              <a:rPr lang="en-US" b="0" i="0" dirty="0">
                <a:solidFill>
                  <a:srgbClr val="111111"/>
                </a:solidFill>
                <a:effectLst/>
                <a:latin typeface="-apple-system"/>
              </a:rPr>
              <a:t>, and ants in Panama City, Panama by Christian Holzinger (@pixelatelier)</a:t>
            </a:r>
          </a:p>
          <a:p>
            <a:pPr algn="l"/>
            <a:r>
              <a:rPr lang="en-US" b="0" i="0" u="none" strike="noStrike" dirty="0">
                <a:solidFill>
                  <a:srgbClr val="767676"/>
                </a:solidFill>
                <a:effectLst/>
                <a:latin typeface="-apple-system"/>
                <a:hlinkClick r:id="rId3"/>
              </a:rPr>
              <a:t>Panama City, Panama</a:t>
            </a:r>
            <a:endParaRPr lang="en-US" b="0" i="0" dirty="0">
              <a:solidFill>
                <a:srgbClr val="767676"/>
              </a:solidFill>
              <a:effectLst/>
              <a:latin typeface="-apple-system"/>
            </a:endParaRPr>
          </a:p>
          <a:p>
            <a:pPr algn="l"/>
            <a:r>
              <a:rPr lang="en-US" b="0" i="0" dirty="0">
                <a:solidFill>
                  <a:srgbClr val="767676"/>
                </a:solidFill>
                <a:effectLst/>
                <a:latin typeface="-apple-system"/>
              </a:rPr>
              <a:t>Published on January 11, 2022Free to use under the </a:t>
            </a:r>
            <a:r>
              <a:rPr lang="en-US" b="0" i="0" u="none" strike="noStrike" dirty="0" err="1">
                <a:solidFill>
                  <a:srgbClr val="767676"/>
                </a:solidFill>
                <a:effectLst/>
                <a:latin typeface="-apple-system"/>
                <a:hlinkClick r:id="rId4"/>
              </a:rPr>
              <a:t>Unsplash</a:t>
            </a:r>
            <a:r>
              <a:rPr lang="en-US" b="0" i="0" u="none" strike="noStrike" dirty="0">
                <a:solidFill>
                  <a:srgbClr val="767676"/>
                </a:solidFill>
                <a:effectLst/>
                <a:latin typeface="-apple-system"/>
                <a:hlinkClick r:id="rId4"/>
              </a:rPr>
              <a:t> License</a:t>
            </a:r>
            <a:endParaRPr lang="en-US" b="0" i="0" dirty="0">
              <a:solidFill>
                <a:srgbClr val="767676"/>
              </a:solidFill>
              <a:effectLst/>
              <a:latin typeface="-apple-system"/>
            </a:endParaRPr>
          </a:p>
          <a:p>
            <a:endParaRPr lang="en-US" dirty="0"/>
          </a:p>
        </p:txBody>
      </p:sp>
      <p:sp>
        <p:nvSpPr>
          <p:cNvPr id="4" name="Slide Number Placeholder 3"/>
          <p:cNvSpPr>
            <a:spLocks noGrp="1"/>
          </p:cNvSpPr>
          <p:nvPr>
            <p:ph type="sldNum" sz="quarter" idx="5"/>
          </p:nvPr>
        </p:nvSpPr>
        <p:spPr/>
        <p:txBody>
          <a:bodyPr/>
          <a:lstStyle/>
          <a:p>
            <a:fld id="{86A78A36-0DD7-4409-9273-8B5D401C5276}" type="slidenum">
              <a:rPr lang="en-US" smtClean="0"/>
              <a:t>8</a:t>
            </a:fld>
            <a:endParaRPr lang="en-US"/>
          </a:p>
        </p:txBody>
      </p:sp>
    </p:spTree>
    <p:extLst>
      <p:ext uri="{BB962C8B-B14F-4D97-AF65-F5344CB8AC3E}">
        <p14:creationId xmlns:p14="http://schemas.microsoft.com/office/powerpoint/2010/main" val="30266213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https://unsplash.com/photos/brown-squirrel-on-green-leafed-tree-qyt0cPByJjs</a:t>
            </a:r>
          </a:p>
          <a:p>
            <a:r>
              <a:rPr lang="en-US" dirty="0"/>
              <a:t>https://unsplash.com/@translytranslations</a:t>
            </a:r>
          </a:p>
          <a:p>
            <a:pPr algn="l"/>
            <a:r>
              <a:rPr lang="en-US" b="1" i="0" dirty="0">
                <a:solidFill>
                  <a:srgbClr val="111111"/>
                </a:solidFill>
                <a:effectLst/>
                <a:latin typeface="-apple-system"/>
              </a:rPr>
              <a:t>brown squirrel on green leafed tree</a:t>
            </a:r>
          </a:p>
          <a:p>
            <a:pPr algn="l">
              <a:spcBef>
                <a:spcPts val="1200"/>
              </a:spcBef>
              <a:spcAft>
                <a:spcPts val="1200"/>
              </a:spcAft>
            </a:pPr>
            <a:r>
              <a:rPr lang="en-US" b="0" i="0" dirty="0">
                <a:solidFill>
                  <a:srgbClr val="111111"/>
                </a:solidFill>
                <a:effectLst/>
                <a:latin typeface="-apple-system"/>
              </a:rPr>
              <a:t>Please attribute copyright © https://transly.eu/</a:t>
            </a:r>
          </a:p>
          <a:p>
            <a:pPr algn="l"/>
            <a:r>
              <a:rPr lang="en-US" b="0" i="0" u="none" strike="noStrike" dirty="0">
                <a:solidFill>
                  <a:srgbClr val="767676"/>
                </a:solidFill>
                <a:effectLst/>
                <a:latin typeface="-apple-system"/>
                <a:hlinkClick r:id="rId3"/>
              </a:rPr>
              <a:t>Tallinn, Estonia</a:t>
            </a:r>
            <a:endParaRPr lang="en-US" b="0" i="0" dirty="0">
              <a:solidFill>
                <a:srgbClr val="767676"/>
              </a:solidFill>
              <a:effectLst/>
              <a:latin typeface="-apple-system"/>
            </a:endParaRPr>
          </a:p>
          <a:p>
            <a:pPr algn="l"/>
            <a:r>
              <a:rPr lang="en-US" b="0" i="0" dirty="0">
                <a:solidFill>
                  <a:srgbClr val="767676"/>
                </a:solidFill>
                <a:effectLst/>
                <a:latin typeface="-apple-system"/>
              </a:rPr>
              <a:t>Published on February 16, 2018Free to use under the </a:t>
            </a:r>
            <a:r>
              <a:rPr lang="en-US" b="0" i="0" u="none" strike="noStrike" dirty="0" err="1">
                <a:solidFill>
                  <a:srgbClr val="767676"/>
                </a:solidFill>
                <a:effectLst/>
                <a:latin typeface="-apple-system"/>
                <a:hlinkClick r:id="rId4"/>
              </a:rPr>
              <a:t>Unsplash</a:t>
            </a:r>
            <a:r>
              <a:rPr lang="en-US" b="0" i="0" u="none" strike="noStrike" dirty="0">
                <a:solidFill>
                  <a:srgbClr val="767676"/>
                </a:solidFill>
                <a:effectLst/>
                <a:latin typeface="-apple-system"/>
                <a:hlinkClick r:id="rId4"/>
              </a:rPr>
              <a:t> License</a:t>
            </a:r>
            <a:endParaRPr lang="en-US" b="0" i="0" dirty="0">
              <a:solidFill>
                <a:srgbClr val="767676"/>
              </a:solidFill>
              <a:effectLst/>
              <a:latin typeface="-apple-system"/>
            </a:endParaRPr>
          </a:p>
          <a:p>
            <a:endParaRPr lang="en-US" dirty="0"/>
          </a:p>
        </p:txBody>
      </p:sp>
      <p:sp>
        <p:nvSpPr>
          <p:cNvPr id="4" name="Slide Number Placeholder 3"/>
          <p:cNvSpPr>
            <a:spLocks noGrp="1"/>
          </p:cNvSpPr>
          <p:nvPr>
            <p:ph type="sldNum" sz="quarter" idx="5"/>
          </p:nvPr>
        </p:nvSpPr>
        <p:spPr/>
        <p:txBody>
          <a:bodyPr/>
          <a:lstStyle/>
          <a:p>
            <a:fld id="{86A78A36-0DD7-4409-9273-8B5D401C5276}" type="slidenum">
              <a:rPr lang="en-US" smtClean="0"/>
              <a:t>9</a:t>
            </a:fld>
            <a:endParaRPr lang="en-US"/>
          </a:p>
        </p:txBody>
      </p:sp>
    </p:spTree>
    <p:extLst>
      <p:ext uri="{BB962C8B-B14F-4D97-AF65-F5344CB8AC3E}">
        <p14:creationId xmlns:p14="http://schemas.microsoft.com/office/powerpoint/2010/main" val="2589647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212124"/>
                </a:solidFill>
                <a:effectLst/>
                <a:latin typeface="Proxima Nova"/>
              </a:rPr>
              <a:t>Thompson Ridge Fire in the Sante Fe National Forest</a:t>
            </a:r>
          </a:p>
          <a:p>
            <a:r>
              <a:rPr lang="en-US" b="0" i="0" dirty="0">
                <a:solidFill>
                  <a:srgbClr val="212124"/>
                </a:solidFill>
                <a:effectLst/>
                <a:latin typeface="Proxima Nova"/>
              </a:rPr>
              <a:t>U. S. Forest Service photo.</a:t>
            </a:r>
            <a:endParaRPr lang="en-US" dirty="0"/>
          </a:p>
        </p:txBody>
      </p:sp>
      <p:sp>
        <p:nvSpPr>
          <p:cNvPr id="4" name="Slide Number Placeholder 3"/>
          <p:cNvSpPr>
            <a:spLocks noGrp="1"/>
          </p:cNvSpPr>
          <p:nvPr>
            <p:ph type="sldNum" sz="quarter" idx="5"/>
          </p:nvPr>
        </p:nvSpPr>
        <p:spPr/>
        <p:txBody>
          <a:bodyPr/>
          <a:lstStyle/>
          <a:p>
            <a:fld id="{86A78A36-0DD7-4409-9273-8B5D401C5276}" type="slidenum">
              <a:rPr lang="en-US" smtClean="0"/>
              <a:t>10</a:t>
            </a:fld>
            <a:endParaRPr lang="en-US"/>
          </a:p>
        </p:txBody>
      </p:sp>
    </p:spTree>
    <p:extLst>
      <p:ext uri="{BB962C8B-B14F-4D97-AF65-F5344CB8AC3E}">
        <p14:creationId xmlns:p14="http://schemas.microsoft.com/office/powerpoint/2010/main" val="20641811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212124"/>
                </a:solidFill>
                <a:effectLst/>
                <a:latin typeface="Proxima Nova"/>
              </a:rPr>
              <a:t>https://www.flickr.com/photos/coconinonationalforest/53250629212/</a:t>
            </a:r>
          </a:p>
          <a:p>
            <a:r>
              <a:rPr lang="en-US" b="0" i="0" dirty="0">
                <a:solidFill>
                  <a:srgbClr val="212124"/>
                </a:solidFill>
                <a:effectLst/>
                <a:latin typeface="Proxima Nova"/>
              </a:rPr>
              <a:t>Photos taken 9/22/23 by Danika Thiele. Credit: US Forest Service, Coconino National Forest.</a:t>
            </a:r>
          </a:p>
          <a:p>
            <a:r>
              <a:rPr lang="en-US" b="0" i="0" dirty="0">
                <a:solidFill>
                  <a:srgbClr val="212124"/>
                </a:solidFill>
                <a:effectLst/>
                <a:latin typeface="Proxima Nova"/>
              </a:rPr>
              <a:t>Public Domain</a:t>
            </a:r>
          </a:p>
          <a:p>
            <a:r>
              <a:rPr lang="en-US" b="0" i="0" dirty="0">
                <a:solidFill>
                  <a:srgbClr val="212124"/>
                </a:solidFill>
                <a:effectLst/>
                <a:latin typeface="Proxima Nova"/>
              </a:rPr>
              <a:t>This will allow for the eventual reforestation of between 5,000 and 20,000 acres of ponderosa pine forest over the next 10+ years.</a:t>
            </a:r>
            <a:endParaRPr lang="en-US" dirty="0"/>
          </a:p>
        </p:txBody>
      </p:sp>
      <p:sp>
        <p:nvSpPr>
          <p:cNvPr id="4" name="Slide Number Placeholder 3"/>
          <p:cNvSpPr>
            <a:spLocks noGrp="1"/>
          </p:cNvSpPr>
          <p:nvPr>
            <p:ph type="sldNum" sz="quarter" idx="5"/>
          </p:nvPr>
        </p:nvSpPr>
        <p:spPr/>
        <p:txBody>
          <a:bodyPr/>
          <a:lstStyle/>
          <a:p>
            <a:fld id="{86A78A36-0DD7-4409-9273-8B5D401C5276}" type="slidenum">
              <a:rPr lang="en-US" smtClean="0"/>
              <a:t>11</a:t>
            </a:fld>
            <a:endParaRPr lang="en-US"/>
          </a:p>
        </p:txBody>
      </p:sp>
    </p:spTree>
    <p:extLst>
      <p:ext uri="{BB962C8B-B14F-4D97-AF65-F5344CB8AC3E}">
        <p14:creationId xmlns:p14="http://schemas.microsoft.com/office/powerpoint/2010/main" val="2423922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212124"/>
                </a:solidFill>
                <a:effectLst/>
                <a:latin typeface="Proxima Nova"/>
              </a:rPr>
              <a:t>(U.S. Forest Service Photo by Benjamin </a:t>
            </a:r>
            <a:r>
              <a:rPr lang="en-US" b="0" i="0" dirty="0" err="1">
                <a:solidFill>
                  <a:srgbClr val="212124"/>
                </a:solidFill>
                <a:effectLst/>
                <a:latin typeface="Proxima Nova"/>
              </a:rPr>
              <a:t>Cossel</a:t>
            </a:r>
            <a:r>
              <a:rPr lang="en-US" b="0" i="0" dirty="0">
                <a:solidFill>
                  <a:srgbClr val="212124"/>
                </a:solidFill>
                <a:effectLst/>
                <a:latin typeface="Proxima Nova"/>
              </a:rPr>
              <a:t>, Stanislaus National Forest).</a:t>
            </a:r>
          </a:p>
          <a:p>
            <a:r>
              <a:rPr lang="en-US" b="0" i="0" dirty="0">
                <a:solidFill>
                  <a:srgbClr val="212124"/>
                </a:solidFill>
                <a:effectLst/>
                <a:latin typeface="Proxima Nova"/>
              </a:rPr>
              <a:t>Rim Fire Restoration, Oregon</a:t>
            </a:r>
            <a:endParaRPr lang="en-US" dirty="0"/>
          </a:p>
        </p:txBody>
      </p:sp>
      <p:sp>
        <p:nvSpPr>
          <p:cNvPr id="4" name="Slide Number Placeholder 3"/>
          <p:cNvSpPr>
            <a:spLocks noGrp="1"/>
          </p:cNvSpPr>
          <p:nvPr>
            <p:ph type="sldNum" sz="quarter" idx="5"/>
          </p:nvPr>
        </p:nvSpPr>
        <p:spPr/>
        <p:txBody>
          <a:bodyPr/>
          <a:lstStyle/>
          <a:p>
            <a:fld id="{86A78A36-0DD7-4409-9273-8B5D401C5276}" type="slidenum">
              <a:rPr lang="en-US" smtClean="0"/>
              <a:t>12</a:t>
            </a:fld>
            <a:endParaRPr lang="en-US"/>
          </a:p>
        </p:txBody>
      </p:sp>
    </p:spTree>
    <p:extLst>
      <p:ext uri="{BB962C8B-B14F-4D97-AF65-F5344CB8AC3E}">
        <p14:creationId xmlns:p14="http://schemas.microsoft.com/office/powerpoint/2010/main" val="25228020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spcBef>
                <a:spcPts val="1200"/>
              </a:spcBef>
              <a:spcAft>
                <a:spcPts val="1200"/>
              </a:spcAft>
            </a:pPr>
            <a:r>
              <a:rPr lang="en-US" b="0" i="0" dirty="0">
                <a:solidFill>
                  <a:srgbClr val="111111"/>
                </a:solidFill>
                <a:effectLst/>
                <a:latin typeface="-apple-system"/>
              </a:rPr>
              <a:t>https://unsplash.com/photos/landscape-photography-of-mountain-GygPFmXGD1o</a:t>
            </a:r>
          </a:p>
          <a:p>
            <a:pPr algn="l">
              <a:spcBef>
                <a:spcPts val="1200"/>
              </a:spcBef>
              <a:spcAft>
                <a:spcPts val="1200"/>
              </a:spcAft>
            </a:pPr>
            <a:r>
              <a:rPr lang="en-US" b="0" i="0" dirty="0">
                <a:solidFill>
                  <a:srgbClr val="111111"/>
                </a:solidFill>
                <a:effectLst/>
                <a:latin typeface="-apple-system"/>
              </a:rPr>
              <a:t>https://unsplash.com/@danroizer</a:t>
            </a:r>
          </a:p>
          <a:p>
            <a:pPr algn="l">
              <a:spcBef>
                <a:spcPts val="1200"/>
              </a:spcBef>
              <a:spcAft>
                <a:spcPts val="1200"/>
              </a:spcAft>
            </a:pPr>
            <a:r>
              <a:rPr lang="en-US" b="0" i="0" dirty="0">
                <a:solidFill>
                  <a:srgbClr val="111111"/>
                </a:solidFill>
                <a:effectLst/>
                <a:latin typeface="-apple-system"/>
              </a:rPr>
              <a:t>Virgin forests around a river</a:t>
            </a:r>
          </a:p>
          <a:p>
            <a:pPr algn="l"/>
            <a:r>
              <a:rPr lang="en-US" b="0" i="0" u="none" strike="noStrike" dirty="0">
                <a:solidFill>
                  <a:srgbClr val="767676"/>
                </a:solidFill>
                <a:effectLst/>
                <a:latin typeface="-apple-system"/>
                <a:hlinkClick r:id="rId3"/>
              </a:rPr>
              <a:t>The Gambia</a:t>
            </a:r>
            <a:endParaRPr lang="en-US" b="0" i="0" dirty="0">
              <a:solidFill>
                <a:srgbClr val="767676"/>
              </a:solidFill>
              <a:effectLst/>
              <a:latin typeface="-apple-system"/>
            </a:endParaRPr>
          </a:p>
          <a:p>
            <a:pPr algn="l"/>
            <a:r>
              <a:rPr lang="en-US" b="0" i="0" dirty="0">
                <a:solidFill>
                  <a:srgbClr val="767676"/>
                </a:solidFill>
                <a:effectLst/>
                <a:latin typeface="-apple-system"/>
              </a:rPr>
              <a:t>Published on November 21, 2015Canon, EOS 5D Mark II</a:t>
            </a:r>
          </a:p>
          <a:p>
            <a:pPr algn="l"/>
            <a:r>
              <a:rPr lang="en-US" b="0" i="0" dirty="0">
                <a:solidFill>
                  <a:srgbClr val="767676"/>
                </a:solidFill>
                <a:effectLst/>
                <a:latin typeface="-apple-system"/>
              </a:rPr>
              <a:t>Free to use under the </a:t>
            </a:r>
            <a:r>
              <a:rPr lang="en-US" b="0" i="0" u="none" strike="noStrike" dirty="0" err="1">
                <a:solidFill>
                  <a:srgbClr val="767676"/>
                </a:solidFill>
                <a:effectLst/>
                <a:latin typeface="-apple-system"/>
                <a:hlinkClick r:id="rId4"/>
              </a:rPr>
              <a:t>Unsplash</a:t>
            </a:r>
            <a:r>
              <a:rPr lang="en-US" b="0" i="0" u="none" strike="noStrike" dirty="0">
                <a:solidFill>
                  <a:srgbClr val="767676"/>
                </a:solidFill>
                <a:effectLst/>
                <a:latin typeface="-apple-system"/>
                <a:hlinkClick r:id="rId4"/>
              </a:rPr>
              <a:t> License</a:t>
            </a:r>
            <a:endParaRPr lang="en-US" b="0" i="0" dirty="0">
              <a:solidFill>
                <a:srgbClr val="767676"/>
              </a:solidFill>
              <a:effectLst/>
              <a:latin typeface="-apple-system"/>
            </a:endParaRPr>
          </a:p>
          <a:p>
            <a:endParaRPr lang="en-US" dirty="0"/>
          </a:p>
        </p:txBody>
      </p:sp>
      <p:sp>
        <p:nvSpPr>
          <p:cNvPr id="4" name="Slide Number Placeholder 3"/>
          <p:cNvSpPr>
            <a:spLocks noGrp="1"/>
          </p:cNvSpPr>
          <p:nvPr>
            <p:ph type="sldNum" sz="quarter" idx="5"/>
          </p:nvPr>
        </p:nvSpPr>
        <p:spPr/>
        <p:txBody>
          <a:bodyPr/>
          <a:lstStyle/>
          <a:p>
            <a:fld id="{86A78A36-0DD7-4409-9273-8B5D401C5276}" type="slidenum">
              <a:rPr lang="en-US" smtClean="0"/>
              <a:t>13</a:t>
            </a:fld>
            <a:endParaRPr lang="en-US"/>
          </a:p>
        </p:txBody>
      </p:sp>
    </p:spTree>
    <p:extLst>
      <p:ext uri="{BB962C8B-B14F-4D97-AF65-F5344CB8AC3E}">
        <p14:creationId xmlns:p14="http://schemas.microsoft.com/office/powerpoint/2010/main" val="9897253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0B4FF9-6D4A-FAAD-56F0-742660D6FF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21C970-745F-EB51-6453-832088D048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FA2528-A06C-9D94-34EF-F2ADE27EE461}"/>
              </a:ext>
            </a:extLst>
          </p:cNvPr>
          <p:cNvSpPr>
            <a:spLocks noGrp="1"/>
          </p:cNvSpPr>
          <p:nvPr>
            <p:ph type="body" idx="1"/>
          </p:nvPr>
        </p:nvSpPr>
        <p:spPr/>
        <p:txBody>
          <a:bodyPr/>
          <a:lstStyle/>
          <a:p>
            <a:pPr algn="l"/>
            <a:r>
              <a:rPr lang="en-US" b="1" i="0" dirty="0">
                <a:solidFill>
                  <a:srgbClr val="111111"/>
                </a:solidFill>
                <a:effectLst/>
                <a:latin typeface="-apple-system"/>
              </a:rPr>
              <a:t>In a pollinator friendly garden, Niagara-on-the-lake, ON, Canada</a:t>
            </a:r>
          </a:p>
          <a:p>
            <a:pPr algn="l"/>
            <a:r>
              <a:rPr lang="en-US" b="1" i="0" dirty="0">
                <a:solidFill>
                  <a:srgbClr val="111111"/>
                </a:solidFill>
                <a:effectLst/>
                <a:latin typeface="-apple-system"/>
              </a:rPr>
              <a:t>https://unsplash.com/@nicholassorrenti</a:t>
            </a:r>
          </a:p>
          <a:p>
            <a:pPr algn="l"/>
            <a:r>
              <a:rPr lang="en-US" b="1" i="0" dirty="0">
                <a:solidFill>
                  <a:srgbClr val="111111"/>
                </a:solidFill>
                <a:effectLst/>
                <a:latin typeface="-apple-system"/>
              </a:rPr>
              <a:t>a yellow flower with a bee on top of it</a:t>
            </a:r>
          </a:p>
          <a:p>
            <a:pPr algn="l">
              <a:spcBef>
                <a:spcPts val="1200"/>
              </a:spcBef>
              <a:spcAft>
                <a:spcPts val="1200"/>
              </a:spcAft>
            </a:pPr>
            <a:r>
              <a:rPr lang="en-US" b="0" i="0" dirty="0">
                <a:solidFill>
                  <a:srgbClr val="111111"/>
                </a:solidFill>
                <a:effectLst/>
                <a:latin typeface="-apple-system"/>
              </a:rPr>
              <a:t>We are all leaves on the tree of life. We are integral to one another. All of whom are pieces to the puzzle. We all form the living, breathing, eternal artistic expression. Dancing with the bees and flowers. The golden yellow sunlight. Nature in all her aesthetic joyfulness. Early morning movement with life. The sun shines her radiance. Ubuntu - a concept in which your sense of self is shaped by your relationships with other people. It’s a way of living that begins with the premise that “I am” because “we are.”</a:t>
            </a:r>
          </a:p>
          <a:p>
            <a:pPr algn="l"/>
            <a:r>
              <a:rPr lang="en-US" b="0" i="0" u="none" strike="noStrike" dirty="0">
                <a:solidFill>
                  <a:srgbClr val="767676"/>
                </a:solidFill>
                <a:effectLst/>
                <a:latin typeface="-apple-system"/>
                <a:hlinkClick r:id="rId3"/>
              </a:rPr>
              <a:t>Niagara-on-the-Lake, ON, Canada</a:t>
            </a:r>
            <a:endParaRPr lang="en-US" b="0" i="0" dirty="0">
              <a:solidFill>
                <a:srgbClr val="767676"/>
              </a:solidFill>
              <a:effectLst/>
              <a:latin typeface="-apple-system"/>
            </a:endParaRPr>
          </a:p>
          <a:p>
            <a:pPr algn="l"/>
            <a:r>
              <a:rPr lang="en-US" b="0" i="0" dirty="0">
                <a:solidFill>
                  <a:srgbClr val="767676"/>
                </a:solidFill>
                <a:effectLst/>
                <a:latin typeface="-apple-system"/>
              </a:rPr>
              <a:t>Published on July 20, 2023Canon, EOS REBEL T3</a:t>
            </a:r>
          </a:p>
          <a:p>
            <a:pPr algn="l"/>
            <a:r>
              <a:rPr lang="en-US" b="0" i="0" dirty="0">
                <a:solidFill>
                  <a:srgbClr val="767676"/>
                </a:solidFill>
                <a:effectLst/>
                <a:latin typeface="-apple-system"/>
              </a:rPr>
              <a:t>Free to use under the </a:t>
            </a:r>
            <a:r>
              <a:rPr lang="en-US" b="0" i="0" u="none" strike="noStrike" dirty="0" err="1">
                <a:solidFill>
                  <a:srgbClr val="767676"/>
                </a:solidFill>
                <a:effectLst/>
                <a:latin typeface="-apple-system"/>
                <a:hlinkClick r:id="rId4"/>
              </a:rPr>
              <a:t>Unsplash</a:t>
            </a:r>
            <a:r>
              <a:rPr lang="en-US" b="0" i="0" u="none" strike="noStrike" dirty="0">
                <a:solidFill>
                  <a:srgbClr val="767676"/>
                </a:solidFill>
                <a:effectLst/>
                <a:latin typeface="-apple-system"/>
                <a:hlinkClick r:id="rId4"/>
              </a:rPr>
              <a:t> License</a:t>
            </a:r>
            <a:endParaRPr lang="en-US" b="0" i="0" dirty="0">
              <a:solidFill>
                <a:srgbClr val="767676"/>
              </a:solidFill>
              <a:effectLst/>
              <a:latin typeface="-apple-system"/>
            </a:endParaRPr>
          </a:p>
          <a:p>
            <a:pPr algn="l">
              <a:lnSpc>
                <a:spcPts val="1800"/>
              </a:lnSpc>
              <a:spcAft>
                <a:spcPts val="750"/>
              </a:spcAft>
            </a:pPr>
            <a:endParaRPr lang="en-US" dirty="0"/>
          </a:p>
        </p:txBody>
      </p:sp>
      <p:sp>
        <p:nvSpPr>
          <p:cNvPr id="4" name="Slide Number Placeholder 3">
            <a:extLst>
              <a:ext uri="{FF2B5EF4-FFF2-40B4-BE49-F238E27FC236}">
                <a16:creationId xmlns:a16="http://schemas.microsoft.com/office/drawing/2014/main" id="{45EDF014-8CFC-1CB7-8E0C-04F5D86A7E0A}"/>
              </a:ext>
            </a:extLst>
          </p:cNvPr>
          <p:cNvSpPr>
            <a:spLocks noGrp="1"/>
          </p:cNvSpPr>
          <p:nvPr>
            <p:ph type="sldNum" sz="quarter" idx="5"/>
          </p:nvPr>
        </p:nvSpPr>
        <p:spPr/>
        <p:txBody>
          <a:bodyPr/>
          <a:lstStyle/>
          <a:p>
            <a:fld id="{86A78A36-0DD7-4409-9273-8B5D401C5276}" type="slidenum">
              <a:rPr lang="en-US" smtClean="0"/>
              <a:t>14</a:t>
            </a:fld>
            <a:endParaRPr lang="en-US"/>
          </a:p>
        </p:txBody>
      </p:sp>
    </p:spTree>
    <p:extLst>
      <p:ext uri="{BB962C8B-B14F-4D97-AF65-F5344CB8AC3E}">
        <p14:creationId xmlns:p14="http://schemas.microsoft.com/office/powerpoint/2010/main" val="3515180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ts val="1800"/>
              </a:lnSpc>
              <a:spcAft>
                <a:spcPts val="750"/>
              </a:spcAft>
            </a:pPr>
            <a:r>
              <a:rPr lang="en-US" b="1" i="0" dirty="0">
                <a:solidFill>
                  <a:srgbClr val="212124"/>
                </a:solidFill>
                <a:effectLst/>
                <a:latin typeface="Proxima Nova"/>
              </a:rPr>
              <a:t>https://www.flickr.com/photos/thenationalguard/54069572303/</a:t>
            </a:r>
          </a:p>
          <a:p>
            <a:pPr algn="l">
              <a:lnSpc>
                <a:spcPts val="1800"/>
              </a:lnSpc>
              <a:spcAft>
                <a:spcPts val="750"/>
              </a:spcAft>
            </a:pPr>
            <a:r>
              <a:rPr lang="en-US" b="1" i="0" dirty="0">
                <a:solidFill>
                  <a:srgbClr val="212124"/>
                </a:solidFill>
                <a:effectLst/>
                <a:latin typeface="Proxima Nova"/>
              </a:rPr>
              <a:t>North Carolina National Guard</a:t>
            </a:r>
          </a:p>
          <a:p>
            <a:pPr algn="l">
              <a:lnSpc>
                <a:spcPts val="1800"/>
              </a:lnSpc>
            </a:pPr>
            <a:r>
              <a:rPr lang="en-US" b="0" i="0" dirty="0">
                <a:solidFill>
                  <a:srgbClr val="212124"/>
                </a:solidFill>
                <a:effectLst/>
                <a:latin typeface="Proxima Nova"/>
              </a:rPr>
              <a:t>North Carolina National Guard Soldier Diana Campuzano assigned to Bravo 5th Battalion, 113th Field Artillery Regiment sweeps mud and provides help with hurricane relief efforts at Cove Creek Baptist Church in Watauga County October 12, 2024. (U.S Army National Guard Photo by Cpl. Nigel Hatcher).</a:t>
            </a:r>
          </a:p>
          <a:p>
            <a:r>
              <a:rPr lang="en-US" dirty="0"/>
              <a:t>Hurricane Helene</a:t>
            </a:r>
          </a:p>
        </p:txBody>
      </p:sp>
      <p:sp>
        <p:nvSpPr>
          <p:cNvPr id="4" name="Slide Number Placeholder 3"/>
          <p:cNvSpPr>
            <a:spLocks noGrp="1"/>
          </p:cNvSpPr>
          <p:nvPr>
            <p:ph type="sldNum" sz="quarter" idx="5"/>
          </p:nvPr>
        </p:nvSpPr>
        <p:spPr/>
        <p:txBody>
          <a:bodyPr/>
          <a:lstStyle/>
          <a:p>
            <a:fld id="{86A78A36-0DD7-4409-9273-8B5D401C5276}" type="slidenum">
              <a:rPr lang="en-US" smtClean="0"/>
              <a:t>15</a:t>
            </a:fld>
            <a:endParaRPr lang="en-US"/>
          </a:p>
        </p:txBody>
      </p:sp>
    </p:spTree>
    <p:extLst>
      <p:ext uri="{BB962C8B-B14F-4D97-AF65-F5344CB8AC3E}">
        <p14:creationId xmlns:p14="http://schemas.microsoft.com/office/powerpoint/2010/main" val="30327598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24419B-91BD-4476-CC33-A6C008F695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732CD5-71D4-1CE8-F782-DE57FD5B45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B50DBA-7AC4-69DA-232A-C2D2EF798260}"/>
              </a:ext>
            </a:extLst>
          </p:cNvPr>
          <p:cNvSpPr>
            <a:spLocks noGrp="1"/>
          </p:cNvSpPr>
          <p:nvPr>
            <p:ph type="body" idx="1"/>
          </p:nvPr>
        </p:nvSpPr>
        <p:spPr/>
        <p:txBody>
          <a:bodyPr/>
          <a:lstStyle/>
          <a:p>
            <a:pPr algn="l">
              <a:lnSpc>
                <a:spcPts val="1800"/>
              </a:lnSpc>
              <a:spcAft>
                <a:spcPts val="750"/>
              </a:spcAft>
            </a:pPr>
            <a:r>
              <a:rPr lang="en-US" dirty="0"/>
              <a:t>https://www.flickr.com/photos/350org/27125465277/</a:t>
            </a:r>
          </a:p>
          <a:p>
            <a:pPr algn="l">
              <a:lnSpc>
                <a:spcPts val="1800"/>
              </a:lnSpc>
              <a:spcAft>
                <a:spcPts val="750"/>
              </a:spcAft>
            </a:pPr>
            <a:r>
              <a:rPr lang="en-US" b="1" i="0" dirty="0">
                <a:solidFill>
                  <a:srgbClr val="212124"/>
                </a:solidFill>
                <a:effectLst/>
                <a:latin typeface="Proxima Nova"/>
              </a:rPr>
              <a:t>ADB: Stop funding Fossil-Fuels</a:t>
            </a:r>
          </a:p>
          <a:p>
            <a:pPr algn="l">
              <a:lnSpc>
                <a:spcPts val="1800"/>
              </a:lnSpc>
            </a:pPr>
            <a:r>
              <a:rPr lang="en-US" b="0" i="0" dirty="0">
                <a:solidFill>
                  <a:srgbClr val="212124"/>
                </a:solidFill>
                <a:effectLst/>
                <a:latin typeface="Proxima Nova"/>
              </a:rPr>
              <a:t>Members of Asian grassroots movements and civil society groups that are part of </a:t>
            </a:r>
            <a:r>
              <a:rPr lang="en-US" b="0" i="0" dirty="0" err="1">
                <a:solidFill>
                  <a:srgbClr val="212124"/>
                </a:solidFill>
                <a:effectLst/>
                <a:latin typeface="Proxima Nova"/>
              </a:rPr>
              <a:t>Piglas</a:t>
            </a:r>
            <a:r>
              <a:rPr lang="en-US" b="0" i="0" dirty="0">
                <a:solidFill>
                  <a:srgbClr val="212124"/>
                </a:solidFill>
                <a:effectLst/>
                <a:latin typeface="Proxima Nova"/>
              </a:rPr>
              <a:t> </a:t>
            </a:r>
            <a:r>
              <a:rPr lang="en-US" b="0" i="0" dirty="0" err="1">
                <a:solidFill>
                  <a:srgbClr val="212124"/>
                </a:solidFill>
                <a:effectLst/>
                <a:latin typeface="Proxima Nova"/>
              </a:rPr>
              <a:t>Pilipinas</a:t>
            </a:r>
            <a:r>
              <a:rPr lang="en-US" b="0" i="0" dirty="0">
                <a:solidFill>
                  <a:srgbClr val="212124"/>
                </a:solidFill>
                <a:effectLst/>
                <a:latin typeface="Proxima Nova"/>
              </a:rPr>
              <a:t> and Asian Peoples' Movement on Debt and Development staged a lightning rally at the gates of the Asian Development Bank - ADB Headquarters on the 2nd day of the Bank’s Annual Governors Meeting, bearing signs that call for the international financial institution to “Stop Funding Dirty Energy.” Photos: AC </a:t>
            </a:r>
            <a:r>
              <a:rPr lang="en-US" b="0" i="0" dirty="0" err="1">
                <a:solidFill>
                  <a:srgbClr val="212124"/>
                </a:solidFill>
                <a:effectLst/>
                <a:latin typeface="Proxima Nova"/>
              </a:rPr>
              <a:t>Dimatatac</a:t>
            </a:r>
            <a:r>
              <a:rPr lang="en-US" b="0" i="0" dirty="0">
                <a:solidFill>
                  <a:srgbClr val="212124"/>
                </a:solidFill>
                <a:effectLst/>
                <a:latin typeface="Proxima Nova"/>
              </a:rPr>
              <a:t> climate finance by 350 CC BY-NC-SA 2.0</a:t>
            </a:r>
          </a:p>
          <a:p>
            <a:pPr algn="l">
              <a:lnSpc>
                <a:spcPts val="1800"/>
              </a:lnSpc>
            </a:pPr>
            <a:r>
              <a:rPr lang="en-US" b="0" i="0" dirty="0">
                <a:solidFill>
                  <a:srgbClr val="212124"/>
                </a:solidFill>
                <a:effectLst/>
                <a:latin typeface="Proxima Nova"/>
              </a:rPr>
              <a:t> </a:t>
            </a:r>
          </a:p>
          <a:p>
            <a:pPr algn="l">
              <a:lnSpc>
                <a:spcPts val="1800"/>
              </a:lnSpc>
              <a:spcAft>
                <a:spcPts val="750"/>
              </a:spcAft>
            </a:pPr>
            <a:endParaRPr lang="en-US" dirty="0"/>
          </a:p>
        </p:txBody>
      </p:sp>
      <p:sp>
        <p:nvSpPr>
          <p:cNvPr id="4" name="Slide Number Placeholder 3">
            <a:extLst>
              <a:ext uri="{FF2B5EF4-FFF2-40B4-BE49-F238E27FC236}">
                <a16:creationId xmlns:a16="http://schemas.microsoft.com/office/drawing/2014/main" id="{44B026DF-5FF8-2322-24AE-137C5917FF5E}"/>
              </a:ext>
            </a:extLst>
          </p:cNvPr>
          <p:cNvSpPr>
            <a:spLocks noGrp="1"/>
          </p:cNvSpPr>
          <p:nvPr>
            <p:ph type="sldNum" sz="quarter" idx="5"/>
          </p:nvPr>
        </p:nvSpPr>
        <p:spPr/>
        <p:txBody>
          <a:bodyPr/>
          <a:lstStyle/>
          <a:p>
            <a:fld id="{86A78A36-0DD7-4409-9273-8B5D401C5276}" type="slidenum">
              <a:rPr lang="en-US" smtClean="0"/>
              <a:t>16</a:t>
            </a:fld>
            <a:endParaRPr lang="en-US"/>
          </a:p>
        </p:txBody>
      </p:sp>
    </p:spTree>
    <p:extLst>
      <p:ext uri="{BB962C8B-B14F-4D97-AF65-F5344CB8AC3E}">
        <p14:creationId xmlns:p14="http://schemas.microsoft.com/office/powerpoint/2010/main" val="18668208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https://www.flickr.com/photos/westernareapower/38871088754/in/photostream/</a:t>
            </a:r>
          </a:p>
          <a:p>
            <a:pPr algn="l">
              <a:lnSpc>
                <a:spcPts val="1800"/>
              </a:lnSpc>
              <a:spcAft>
                <a:spcPts val="750"/>
              </a:spcAft>
            </a:pPr>
            <a:r>
              <a:rPr lang="en-US" b="1" i="0" dirty="0">
                <a:solidFill>
                  <a:srgbClr val="212124"/>
                </a:solidFill>
                <a:effectLst/>
                <a:latin typeface="Proxima Nova"/>
              </a:rPr>
              <a:t>Re-energization of Puerto Rico communities underway</a:t>
            </a:r>
          </a:p>
          <a:p>
            <a:pPr algn="l">
              <a:lnSpc>
                <a:spcPts val="1800"/>
              </a:lnSpc>
            </a:pPr>
            <a:r>
              <a:rPr lang="en-US" b="0" i="0" dirty="0">
                <a:solidFill>
                  <a:srgbClr val="212124"/>
                </a:solidFill>
                <a:effectLst/>
                <a:latin typeface="Proxima Nova"/>
              </a:rPr>
              <a:t>Clara Township citizens in Puerto Rico celebrated the restoration of power to their community with employees from WAPA, DOE, PREPA and U.S. Army Corps of Engineers, Jan. 6. With grid rebuilding underway, WAPA employees continue to advise on priorities and supplies as well as inspect construction. (Photo provided by Jorge Alva) </a:t>
            </a:r>
            <a:r>
              <a:rPr lang="en-US" b="1" i="0" dirty="0">
                <a:solidFill>
                  <a:srgbClr val="000000"/>
                </a:solidFill>
                <a:effectLst/>
                <a:latin typeface="Roboto Condensed"/>
              </a:rPr>
              <a:t>CC BY 2.0 </a:t>
            </a:r>
            <a:r>
              <a:rPr lang="en-US" dirty="0"/>
              <a:t>2018</a:t>
            </a:r>
          </a:p>
        </p:txBody>
      </p:sp>
      <p:sp>
        <p:nvSpPr>
          <p:cNvPr id="4" name="Slide Number Placeholder 3"/>
          <p:cNvSpPr>
            <a:spLocks noGrp="1"/>
          </p:cNvSpPr>
          <p:nvPr>
            <p:ph type="sldNum" sz="quarter" idx="5"/>
          </p:nvPr>
        </p:nvSpPr>
        <p:spPr/>
        <p:txBody>
          <a:bodyPr/>
          <a:lstStyle/>
          <a:p>
            <a:fld id="{86A78A36-0DD7-4409-9273-8B5D401C5276}" type="slidenum">
              <a:rPr lang="en-US" smtClean="0"/>
              <a:t>17</a:t>
            </a:fld>
            <a:endParaRPr lang="en-US"/>
          </a:p>
        </p:txBody>
      </p:sp>
    </p:spTree>
    <p:extLst>
      <p:ext uri="{BB962C8B-B14F-4D97-AF65-F5344CB8AC3E}">
        <p14:creationId xmlns:p14="http://schemas.microsoft.com/office/powerpoint/2010/main" val="12529541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F6CE5-074D-382F-28FD-685D17CDBB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579FF8-6FFB-CB7B-97DB-12D7F2DAB4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FBB43E-B296-2B08-1A2F-98ECA256F00D}"/>
              </a:ext>
            </a:extLst>
          </p:cNvPr>
          <p:cNvSpPr>
            <a:spLocks noGrp="1"/>
          </p:cNvSpPr>
          <p:nvPr>
            <p:ph type="body" idx="1"/>
          </p:nvPr>
        </p:nvSpPr>
        <p:spPr/>
        <p:txBody>
          <a:bodyPr/>
          <a:lstStyle/>
          <a:p>
            <a:pPr algn="l"/>
            <a:r>
              <a:rPr lang="en-US" b="1" i="0" dirty="0">
                <a:solidFill>
                  <a:srgbClr val="111111"/>
                </a:solidFill>
                <a:effectLst/>
                <a:latin typeface="-apple-system"/>
              </a:rPr>
              <a:t>https://unsplash.com/@wwwynand</a:t>
            </a:r>
          </a:p>
          <a:p>
            <a:pPr algn="l"/>
            <a:r>
              <a:rPr lang="en-US" b="1" i="0" dirty="0">
                <a:solidFill>
                  <a:srgbClr val="111111"/>
                </a:solidFill>
                <a:effectLst/>
                <a:latin typeface="-apple-system"/>
              </a:rPr>
              <a:t>By Wynand van Poortvliet</a:t>
            </a:r>
            <a:br>
              <a:rPr lang="en-US" b="1" i="0" dirty="0">
                <a:solidFill>
                  <a:srgbClr val="111111"/>
                </a:solidFill>
                <a:effectLst/>
                <a:latin typeface="-apple-system"/>
              </a:rPr>
            </a:br>
            <a:r>
              <a:rPr lang="en-US" b="1" i="0" dirty="0">
                <a:solidFill>
                  <a:srgbClr val="111111"/>
                </a:solidFill>
                <a:effectLst/>
                <a:latin typeface="-apple-system"/>
              </a:rPr>
              <a:t>two black-and-white birds</a:t>
            </a:r>
          </a:p>
          <a:p>
            <a:pPr algn="l">
              <a:spcBef>
                <a:spcPts val="1200"/>
              </a:spcBef>
              <a:spcAft>
                <a:spcPts val="1200"/>
              </a:spcAft>
            </a:pPr>
            <a:r>
              <a:rPr lang="en-US" b="0" i="0" dirty="0">
                <a:solidFill>
                  <a:srgbClr val="111111"/>
                </a:solidFill>
                <a:effectLst/>
                <a:latin typeface="-apple-system"/>
              </a:rPr>
              <a:t>Puffin Talk on </a:t>
            </a:r>
            <a:r>
              <a:rPr lang="en-US" b="0" i="0" dirty="0" err="1">
                <a:solidFill>
                  <a:srgbClr val="111111"/>
                </a:solidFill>
                <a:effectLst/>
                <a:latin typeface="-apple-system"/>
              </a:rPr>
              <a:t>Saltee</a:t>
            </a:r>
            <a:r>
              <a:rPr lang="en-US" b="0" i="0" dirty="0">
                <a:solidFill>
                  <a:srgbClr val="111111"/>
                </a:solidFill>
                <a:effectLst/>
                <a:latin typeface="-apple-system"/>
              </a:rPr>
              <a:t> Island Great, one of my </a:t>
            </a:r>
            <a:r>
              <a:rPr lang="en-US" b="0" i="0" dirty="0" err="1">
                <a:solidFill>
                  <a:srgbClr val="111111"/>
                </a:solidFill>
                <a:effectLst/>
                <a:latin typeface="-apple-system"/>
              </a:rPr>
              <a:t>favourite</a:t>
            </a:r>
            <a:r>
              <a:rPr lang="en-US" b="0" i="0" dirty="0">
                <a:solidFill>
                  <a:srgbClr val="111111"/>
                </a:solidFill>
                <a:effectLst/>
                <a:latin typeface="-apple-system"/>
              </a:rPr>
              <a:t> spots on earth. See this picture also on </a:t>
            </a:r>
            <a:r>
              <a:rPr lang="en-US" b="0" i="0" dirty="0" err="1">
                <a:solidFill>
                  <a:srgbClr val="111111"/>
                </a:solidFill>
                <a:effectLst/>
                <a:latin typeface="-apple-system"/>
              </a:rPr>
              <a:t>Unsplash</a:t>
            </a:r>
            <a:r>
              <a:rPr lang="en-US" b="0" i="0" dirty="0">
                <a:solidFill>
                  <a:srgbClr val="111111"/>
                </a:solidFill>
                <a:effectLst/>
                <a:latin typeface="-apple-system"/>
              </a:rPr>
              <a:t> or in my </a:t>
            </a:r>
            <a:r>
              <a:rPr lang="en-US" b="0" i="0" dirty="0" err="1">
                <a:solidFill>
                  <a:srgbClr val="111111"/>
                </a:solidFill>
                <a:effectLst/>
                <a:latin typeface="-apple-system"/>
              </a:rPr>
              <a:t>categorie</a:t>
            </a:r>
            <a:r>
              <a:rPr lang="en-US" b="0" i="0" dirty="0">
                <a:solidFill>
                  <a:srgbClr val="111111"/>
                </a:solidFill>
                <a:effectLst/>
                <a:latin typeface="-apple-system"/>
              </a:rPr>
              <a:t> Birds. The </a:t>
            </a:r>
            <a:r>
              <a:rPr lang="en-US" b="0" i="0" dirty="0" err="1">
                <a:solidFill>
                  <a:srgbClr val="111111"/>
                </a:solidFill>
                <a:effectLst/>
                <a:latin typeface="-apple-system"/>
              </a:rPr>
              <a:t>Saltee</a:t>
            </a:r>
            <a:r>
              <a:rPr lang="en-US" b="0" i="0" dirty="0">
                <a:solidFill>
                  <a:srgbClr val="111111"/>
                </a:solidFill>
                <a:effectLst/>
                <a:latin typeface="-apple-system"/>
              </a:rPr>
              <a:t> Islands are a pair of small islands lying 5 </a:t>
            </a:r>
            <a:r>
              <a:rPr lang="en-US" b="0" i="0" dirty="0" err="1">
                <a:solidFill>
                  <a:srgbClr val="111111"/>
                </a:solidFill>
                <a:effectLst/>
                <a:latin typeface="-apple-system"/>
              </a:rPr>
              <a:t>kilometres</a:t>
            </a:r>
            <a:r>
              <a:rPr lang="en-US" b="0" i="0" dirty="0">
                <a:solidFill>
                  <a:srgbClr val="111111"/>
                </a:solidFill>
                <a:effectLst/>
                <a:latin typeface="-apple-system"/>
              </a:rPr>
              <a:t> off the southern coast of County Wexford in Ireland. The two islands are Great </a:t>
            </a:r>
            <a:r>
              <a:rPr lang="en-US" b="0" i="0" dirty="0" err="1">
                <a:solidFill>
                  <a:srgbClr val="111111"/>
                </a:solidFill>
                <a:effectLst/>
                <a:latin typeface="-apple-system"/>
              </a:rPr>
              <a:t>Saltee</a:t>
            </a:r>
            <a:r>
              <a:rPr lang="en-US" b="0" i="0" dirty="0">
                <a:solidFill>
                  <a:srgbClr val="111111"/>
                </a:solidFill>
                <a:effectLst/>
                <a:latin typeface="-apple-system"/>
              </a:rPr>
              <a:t> (89 hectares) and Little </a:t>
            </a:r>
            <a:r>
              <a:rPr lang="en-US" b="0" i="0" dirty="0" err="1">
                <a:solidFill>
                  <a:srgbClr val="111111"/>
                </a:solidFill>
                <a:effectLst/>
                <a:latin typeface="-apple-system"/>
              </a:rPr>
              <a:t>Saltee</a:t>
            </a:r>
            <a:r>
              <a:rPr lang="en-US" b="0" i="0" dirty="0">
                <a:solidFill>
                  <a:srgbClr val="111111"/>
                </a:solidFill>
                <a:effectLst/>
                <a:latin typeface="-apple-system"/>
              </a:rPr>
              <a:t> (37 hectares). Both have been privately owned by the Neale family since 1943.</a:t>
            </a:r>
          </a:p>
          <a:p>
            <a:pPr algn="l"/>
            <a:r>
              <a:rPr lang="en-US" b="0" i="0" dirty="0">
                <a:solidFill>
                  <a:srgbClr val="111111"/>
                </a:solidFill>
                <a:effectLst/>
                <a:latin typeface="-apple-system"/>
              </a:rPr>
              <a:t>Read more</a:t>
            </a:r>
          </a:p>
          <a:p>
            <a:pPr algn="l"/>
            <a:r>
              <a:rPr lang="en-US" b="0" i="0" u="none" strike="noStrike" dirty="0" err="1">
                <a:solidFill>
                  <a:srgbClr val="767676"/>
                </a:solidFill>
                <a:effectLst/>
                <a:latin typeface="-apple-system"/>
                <a:hlinkClick r:id="rId3"/>
              </a:rPr>
              <a:t>Saltee</a:t>
            </a:r>
            <a:r>
              <a:rPr lang="en-US" b="0" i="0" u="none" strike="noStrike" dirty="0">
                <a:solidFill>
                  <a:srgbClr val="767676"/>
                </a:solidFill>
                <a:effectLst/>
                <a:latin typeface="-apple-system"/>
                <a:hlinkClick r:id="rId3"/>
              </a:rPr>
              <a:t> Islands, Ireland</a:t>
            </a:r>
            <a:endParaRPr lang="en-US" b="0" i="0" dirty="0">
              <a:solidFill>
                <a:srgbClr val="767676"/>
              </a:solidFill>
              <a:effectLst/>
              <a:latin typeface="-apple-system"/>
            </a:endParaRPr>
          </a:p>
          <a:p>
            <a:pPr algn="l"/>
            <a:r>
              <a:rPr lang="en-US" b="0" i="0" dirty="0">
                <a:solidFill>
                  <a:srgbClr val="767676"/>
                </a:solidFill>
                <a:effectLst/>
                <a:latin typeface="-apple-system"/>
              </a:rPr>
              <a:t>Published on September 5, 2017NIKON CORPORATION, NIKON D500</a:t>
            </a:r>
          </a:p>
          <a:p>
            <a:pPr algn="l"/>
            <a:r>
              <a:rPr lang="en-US" b="0" i="0" dirty="0">
                <a:solidFill>
                  <a:srgbClr val="767676"/>
                </a:solidFill>
                <a:effectLst/>
                <a:latin typeface="-apple-system"/>
              </a:rPr>
              <a:t>Free to use under the </a:t>
            </a:r>
            <a:r>
              <a:rPr lang="en-US" b="0" i="0" u="none" strike="noStrike" dirty="0" err="1">
                <a:solidFill>
                  <a:srgbClr val="767676"/>
                </a:solidFill>
                <a:effectLst/>
                <a:latin typeface="-apple-system"/>
                <a:hlinkClick r:id="rId4"/>
              </a:rPr>
              <a:t>Unsplash</a:t>
            </a:r>
            <a:r>
              <a:rPr lang="en-US" b="0" i="0" u="none" strike="noStrike" dirty="0">
                <a:solidFill>
                  <a:srgbClr val="767676"/>
                </a:solidFill>
                <a:effectLst/>
                <a:latin typeface="-apple-system"/>
                <a:hlinkClick r:id="rId4"/>
              </a:rPr>
              <a:t> License</a:t>
            </a:r>
            <a:endParaRPr lang="en-US" b="0" i="0" dirty="0">
              <a:solidFill>
                <a:srgbClr val="767676"/>
              </a:solidFill>
              <a:effectLst/>
              <a:latin typeface="-apple-system"/>
            </a:endParaRPr>
          </a:p>
          <a:p>
            <a:pPr algn="l">
              <a:lnSpc>
                <a:spcPts val="1800"/>
              </a:lnSpc>
              <a:spcAft>
                <a:spcPts val="750"/>
              </a:spcAft>
            </a:pPr>
            <a:endParaRPr lang="en-US" dirty="0"/>
          </a:p>
        </p:txBody>
      </p:sp>
      <p:sp>
        <p:nvSpPr>
          <p:cNvPr id="4" name="Slide Number Placeholder 3">
            <a:extLst>
              <a:ext uri="{FF2B5EF4-FFF2-40B4-BE49-F238E27FC236}">
                <a16:creationId xmlns:a16="http://schemas.microsoft.com/office/drawing/2014/main" id="{E509C063-6063-145A-A368-33DB64478512}"/>
              </a:ext>
            </a:extLst>
          </p:cNvPr>
          <p:cNvSpPr>
            <a:spLocks noGrp="1"/>
          </p:cNvSpPr>
          <p:nvPr>
            <p:ph type="sldNum" sz="quarter" idx="5"/>
          </p:nvPr>
        </p:nvSpPr>
        <p:spPr/>
        <p:txBody>
          <a:bodyPr/>
          <a:lstStyle/>
          <a:p>
            <a:fld id="{86A78A36-0DD7-4409-9273-8B5D401C5276}" type="slidenum">
              <a:rPr lang="en-US" smtClean="0"/>
              <a:t>18</a:t>
            </a:fld>
            <a:endParaRPr lang="en-US"/>
          </a:p>
        </p:txBody>
      </p:sp>
    </p:spTree>
    <p:extLst>
      <p:ext uri="{BB962C8B-B14F-4D97-AF65-F5344CB8AC3E}">
        <p14:creationId xmlns:p14="http://schemas.microsoft.com/office/powerpoint/2010/main" val="20383264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1" i="0" dirty="0">
                <a:solidFill>
                  <a:srgbClr val="111111"/>
                </a:solidFill>
                <a:effectLst/>
                <a:latin typeface="-apple-system"/>
              </a:rPr>
              <a:t>https://unsplash.com/photos/two-brown-and-white-penguins-walking-on-stone-covered-field-eA_Da4OfNTU</a:t>
            </a:r>
          </a:p>
          <a:p>
            <a:pPr algn="l"/>
            <a:r>
              <a:rPr lang="en-US" b="1" i="0" dirty="0">
                <a:solidFill>
                  <a:srgbClr val="111111"/>
                </a:solidFill>
                <a:effectLst/>
                <a:latin typeface="-apple-system"/>
              </a:rPr>
              <a:t>https://unsplash.com/@mudmanuk</a:t>
            </a:r>
          </a:p>
          <a:p>
            <a:pPr algn="l"/>
            <a:r>
              <a:rPr lang="en-US" b="1" i="0" dirty="0">
                <a:solidFill>
                  <a:srgbClr val="111111"/>
                </a:solidFill>
                <a:effectLst/>
                <a:latin typeface="-apple-system"/>
              </a:rPr>
              <a:t>two brown and white penguins walking on stone covered field</a:t>
            </a:r>
          </a:p>
          <a:p>
            <a:pPr algn="l">
              <a:spcBef>
                <a:spcPts val="1200"/>
              </a:spcBef>
              <a:spcAft>
                <a:spcPts val="1200"/>
              </a:spcAft>
            </a:pPr>
            <a:r>
              <a:rPr lang="en-US" b="0" i="0" dirty="0">
                <a:solidFill>
                  <a:srgbClr val="111111"/>
                </a:solidFill>
                <a:effectLst/>
                <a:latin typeface="-apple-system"/>
              </a:rPr>
              <a:t>Download this free HD photo of animal, penguin, wildlife, and south </a:t>
            </a:r>
            <a:r>
              <a:rPr lang="en-US" b="0" i="0" dirty="0" err="1">
                <a:solidFill>
                  <a:srgbClr val="111111"/>
                </a:solidFill>
                <a:effectLst/>
                <a:latin typeface="-apple-system"/>
              </a:rPr>
              <a:t>georgia</a:t>
            </a:r>
            <a:r>
              <a:rPr lang="en-US" b="0" i="0" dirty="0">
                <a:solidFill>
                  <a:srgbClr val="111111"/>
                </a:solidFill>
                <a:effectLst/>
                <a:latin typeface="-apple-system"/>
              </a:rPr>
              <a:t> and the south sandwich islands in Gold Harbor, South Georgia and the South Sandwich Islands by Paul Carroll (@mudmanuk)</a:t>
            </a:r>
          </a:p>
          <a:p>
            <a:pPr algn="l"/>
            <a:r>
              <a:rPr lang="en-US" b="0" i="0" u="none" strike="noStrike" dirty="0">
                <a:solidFill>
                  <a:srgbClr val="767676"/>
                </a:solidFill>
                <a:effectLst/>
                <a:latin typeface="-apple-system"/>
                <a:hlinkClick r:id="rId3"/>
              </a:rPr>
              <a:t>South Georgia and the South Sandwich Islands, Gold Harbor</a:t>
            </a:r>
            <a:endParaRPr lang="en-US" b="0" i="0" dirty="0">
              <a:solidFill>
                <a:srgbClr val="767676"/>
              </a:solidFill>
              <a:effectLst/>
              <a:latin typeface="-apple-system"/>
            </a:endParaRPr>
          </a:p>
          <a:p>
            <a:pPr algn="l"/>
            <a:r>
              <a:rPr lang="en-US" b="0" i="0" dirty="0">
                <a:solidFill>
                  <a:srgbClr val="767676"/>
                </a:solidFill>
                <a:effectLst/>
                <a:latin typeface="-apple-system"/>
              </a:rPr>
              <a:t>Published on March 7, 2019NIKON CORPORATION, NIKON D800</a:t>
            </a:r>
          </a:p>
          <a:p>
            <a:pPr algn="l"/>
            <a:r>
              <a:rPr lang="en-US" b="0" i="0" dirty="0">
                <a:solidFill>
                  <a:srgbClr val="767676"/>
                </a:solidFill>
                <a:effectLst/>
                <a:latin typeface="-apple-system"/>
              </a:rPr>
              <a:t>Free to use under the </a:t>
            </a:r>
            <a:r>
              <a:rPr lang="en-US" b="0" i="0" u="none" strike="noStrike" dirty="0" err="1">
                <a:solidFill>
                  <a:srgbClr val="767676"/>
                </a:solidFill>
                <a:effectLst/>
                <a:latin typeface="-apple-system"/>
                <a:hlinkClick r:id="rId4"/>
              </a:rPr>
              <a:t>Unsplash</a:t>
            </a:r>
            <a:r>
              <a:rPr lang="en-US" b="0" i="0" u="none" strike="noStrike" dirty="0">
                <a:solidFill>
                  <a:srgbClr val="767676"/>
                </a:solidFill>
                <a:effectLst/>
                <a:latin typeface="-apple-system"/>
                <a:hlinkClick r:id="rId4"/>
              </a:rPr>
              <a:t> License</a:t>
            </a:r>
            <a:endParaRPr lang="en-US" b="0" i="0" dirty="0">
              <a:solidFill>
                <a:srgbClr val="767676"/>
              </a:solidFill>
              <a:effectLst/>
              <a:latin typeface="-apple-system"/>
            </a:endParaRPr>
          </a:p>
          <a:p>
            <a:endParaRPr lang="en-US" dirty="0"/>
          </a:p>
        </p:txBody>
      </p:sp>
      <p:sp>
        <p:nvSpPr>
          <p:cNvPr id="4" name="Slide Number Placeholder 3"/>
          <p:cNvSpPr>
            <a:spLocks noGrp="1"/>
          </p:cNvSpPr>
          <p:nvPr>
            <p:ph type="sldNum" sz="quarter" idx="5"/>
          </p:nvPr>
        </p:nvSpPr>
        <p:spPr/>
        <p:txBody>
          <a:bodyPr/>
          <a:lstStyle/>
          <a:p>
            <a:fld id="{86A78A36-0DD7-4409-9273-8B5D401C5276}" type="slidenum">
              <a:rPr lang="en-US" smtClean="0"/>
              <a:t>19</a:t>
            </a:fld>
            <a:endParaRPr lang="en-US"/>
          </a:p>
        </p:txBody>
      </p:sp>
    </p:spTree>
    <p:extLst>
      <p:ext uri="{BB962C8B-B14F-4D97-AF65-F5344CB8AC3E}">
        <p14:creationId xmlns:p14="http://schemas.microsoft.com/office/powerpoint/2010/main" val="42080867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052433-CFC2-0A5D-5085-EF50B410AB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1885AB-35E9-0D47-8069-0C815F59D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20DD68-ED95-630C-7FDB-AFBEACC6C832}"/>
              </a:ext>
            </a:extLst>
          </p:cNvPr>
          <p:cNvSpPr>
            <a:spLocks noGrp="1"/>
          </p:cNvSpPr>
          <p:nvPr>
            <p:ph type="body" idx="1"/>
          </p:nvPr>
        </p:nvSpPr>
        <p:spPr/>
        <p:txBody>
          <a:bodyPr/>
          <a:lstStyle/>
          <a:p>
            <a:pPr algn="l"/>
            <a:r>
              <a:rPr lang="en-US" b="1" i="0" dirty="0">
                <a:solidFill>
                  <a:srgbClr val="111111"/>
                </a:solidFill>
                <a:effectLst/>
                <a:latin typeface="-apple-system"/>
              </a:rPr>
              <a:t>a patio with a table, chairs, and potted plants</a:t>
            </a:r>
          </a:p>
          <a:p>
            <a:pPr algn="l"/>
            <a:r>
              <a:rPr lang="en-US" b="1" i="0" dirty="0">
                <a:solidFill>
                  <a:srgbClr val="111111"/>
                </a:solidFill>
                <a:effectLst/>
                <a:latin typeface="-apple-system"/>
              </a:rPr>
              <a:t>https://unsplash.com/@nicknight</a:t>
            </a:r>
          </a:p>
          <a:p>
            <a:pPr algn="l">
              <a:spcBef>
                <a:spcPts val="1200"/>
              </a:spcBef>
              <a:spcAft>
                <a:spcPts val="1200"/>
              </a:spcAft>
            </a:pPr>
            <a:r>
              <a:rPr lang="en-US" b="0" i="0" dirty="0">
                <a:solidFill>
                  <a:srgbClr val="111111"/>
                </a:solidFill>
                <a:effectLst/>
                <a:latin typeface="-apple-system"/>
              </a:rPr>
              <a:t>Download this free HD photo of </a:t>
            </a:r>
            <a:r>
              <a:rPr lang="en-US" b="0" i="0" dirty="0" err="1">
                <a:solidFill>
                  <a:srgbClr val="111111"/>
                </a:solidFill>
                <a:effectLst/>
                <a:latin typeface="-apple-system"/>
              </a:rPr>
              <a:t>sakhli</a:t>
            </a:r>
            <a:r>
              <a:rPr lang="en-US" b="0" i="0" dirty="0">
                <a:solidFill>
                  <a:srgbClr val="111111"/>
                </a:solidFill>
                <a:effectLst/>
                <a:latin typeface="-apple-system"/>
              </a:rPr>
              <a:t> - unique space, </a:t>
            </a:r>
            <a:r>
              <a:rPr lang="en-US" b="0" i="0" dirty="0" err="1">
                <a:solidFill>
                  <a:srgbClr val="111111"/>
                </a:solidFill>
                <a:effectLst/>
                <a:latin typeface="-apple-system"/>
              </a:rPr>
              <a:t>komakhidze</a:t>
            </a:r>
            <a:r>
              <a:rPr lang="en-US" b="0" i="0" dirty="0">
                <a:solidFill>
                  <a:srgbClr val="111111"/>
                </a:solidFill>
                <a:effectLst/>
                <a:latin typeface="-apple-system"/>
              </a:rPr>
              <a:t> street, </a:t>
            </a:r>
            <a:r>
              <a:rPr lang="en-US" b="0" i="0" dirty="0" err="1">
                <a:solidFill>
                  <a:srgbClr val="111111"/>
                </a:solidFill>
                <a:effectLst/>
                <a:latin typeface="-apple-system"/>
              </a:rPr>
              <a:t>batumi</a:t>
            </a:r>
            <a:r>
              <a:rPr lang="en-US" b="0" i="0" dirty="0">
                <a:solidFill>
                  <a:srgbClr val="111111"/>
                </a:solidFill>
                <a:effectLst/>
                <a:latin typeface="-apple-system"/>
              </a:rPr>
              <a:t>, and </a:t>
            </a:r>
            <a:r>
              <a:rPr lang="en-US" b="0" i="0" dirty="0" err="1">
                <a:solidFill>
                  <a:srgbClr val="111111"/>
                </a:solidFill>
                <a:effectLst/>
                <a:latin typeface="-apple-system"/>
              </a:rPr>
              <a:t>georgia</a:t>
            </a:r>
            <a:r>
              <a:rPr lang="en-US" b="0" i="0" dirty="0">
                <a:solidFill>
                  <a:srgbClr val="111111"/>
                </a:solidFill>
                <a:effectLst/>
                <a:latin typeface="-apple-system"/>
              </a:rPr>
              <a:t> in Batumi, Georgia by Nick Night (@nicknight)</a:t>
            </a:r>
          </a:p>
          <a:p>
            <a:pPr algn="l"/>
            <a:r>
              <a:rPr lang="en-US" b="0" i="0" u="none" strike="noStrike" dirty="0" err="1">
                <a:solidFill>
                  <a:srgbClr val="767676"/>
                </a:solidFill>
                <a:effectLst/>
                <a:latin typeface="-apple-system"/>
                <a:hlinkClick r:id="rId3"/>
              </a:rPr>
              <a:t>Sakhli</a:t>
            </a:r>
            <a:r>
              <a:rPr lang="en-US" b="0" i="0" u="none" strike="noStrike" dirty="0">
                <a:solidFill>
                  <a:srgbClr val="767676"/>
                </a:solidFill>
                <a:effectLst/>
                <a:latin typeface="-apple-system"/>
                <a:hlinkClick r:id="rId3"/>
              </a:rPr>
              <a:t> - unique space, </a:t>
            </a:r>
            <a:r>
              <a:rPr lang="en-US" b="0" i="0" u="none" strike="noStrike" dirty="0" err="1">
                <a:solidFill>
                  <a:srgbClr val="767676"/>
                </a:solidFill>
                <a:effectLst/>
                <a:latin typeface="-apple-system"/>
                <a:hlinkClick r:id="rId3"/>
              </a:rPr>
              <a:t>Komakhidze</a:t>
            </a:r>
            <a:r>
              <a:rPr lang="en-US" b="0" i="0" u="none" strike="noStrike" dirty="0">
                <a:solidFill>
                  <a:srgbClr val="767676"/>
                </a:solidFill>
                <a:effectLst/>
                <a:latin typeface="-apple-system"/>
                <a:hlinkClick r:id="rId3"/>
              </a:rPr>
              <a:t> Street, Batumi, Georgia</a:t>
            </a:r>
            <a:endParaRPr lang="en-US" b="0" i="0" dirty="0">
              <a:solidFill>
                <a:srgbClr val="767676"/>
              </a:solidFill>
              <a:effectLst/>
              <a:latin typeface="-apple-system"/>
            </a:endParaRPr>
          </a:p>
          <a:p>
            <a:pPr algn="l"/>
            <a:r>
              <a:rPr lang="en-US" b="0" i="0" dirty="0">
                <a:solidFill>
                  <a:srgbClr val="767676"/>
                </a:solidFill>
                <a:effectLst/>
                <a:latin typeface="-apple-system"/>
              </a:rPr>
              <a:t>Published on August 20, 2023SONY, ILCE-7RM2</a:t>
            </a:r>
          </a:p>
          <a:p>
            <a:pPr algn="l"/>
            <a:r>
              <a:rPr lang="en-US" b="0" i="0" dirty="0">
                <a:solidFill>
                  <a:srgbClr val="767676"/>
                </a:solidFill>
                <a:effectLst/>
                <a:latin typeface="-apple-system"/>
              </a:rPr>
              <a:t>Free to use under the </a:t>
            </a:r>
            <a:r>
              <a:rPr lang="en-US" b="0" i="0" u="none" strike="noStrike" dirty="0" err="1">
                <a:solidFill>
                  <a:srgbClr val="767676"/>
                </a:solidFill>
                <a:effectLst/>
                <a:latin typeface="-apple-system"/>
                <a:hlinkClick r:id="rId4"/>
              </a:rPr>
              <a:t>Unsplash</a:t>
            </a:r>
            <a:r>
              <a:rPr lang="en-US" b="0" i="0" u="none" strike="noStrike" dirty="0">
                <a:solidFill>
                  <a:srgbClr val="767676"/>
                </a:solidFill>
                <a:effectLst/>
                <a:latin typeface="-apple-system"/>
                <a:hlinkClick r:id="rId4"/>
              </a:rPr>
              <a:t> License</a:t>
            </a:r>
            <a:endParaRPr lang="en-US" b="0" i="0" dirty="0">
              <a:solidFill>
                <a:srgbClr val="767676"/>
              </a:solidFill>
              <a:effectLst/>
              <a:latin typeface="-apple-system"/>
            </a:endParaRPr>
          </a:p>
          <a:p>
            <a:pPr algn="l">
              <a:lnSpc>
                <a:spcPts val="1800"/>
              </a:lnSpc>
              <a:spcAft>
                <a:spcPts val="750"/>
              </a:spcAft>
            </a:pPr>
            <a:endParaRPr lang="en-US" dirty="0"/>
          </a:p>
        </p:txBody>
      </p:sp>
      <p:sp>
        <p:nvSpPr>
          <p:cNvPr id="4" name="Slide Number Placeholder 3">
            <a:extLst>
              <a:ext uri="{FF2B5EF4-FFF2-40B4-BE49-F238E27FC236}">
                <a16:creationId xmlns:a16="http://schemas.microsoft.com/office/drawing/2014/main" id="{47D54DF9-1F5E-C959-D645-47DC678A9F57}"/>
              </a:ext>
            </a:extLst>
          </p:cNvPr>
          <p:cNvSpPr>
            <a:spLocks noGrp="1"/>
          </p:cNvSpPr>
          <p:nvPr>
            <p:ph type="sldNum" sz="quarter" idx="5"/>
          </p:nvPr>
        </p:nvSpPr>
        <p:spPr/>
        <p:txBody>
          <a:bodyPr/>
          <a:lstStyle/>
          <a:p>
            <a:fld id="{86A78A36-0DD7-4409-9273-8B5D401C5276}" type="slidenum">
              <a:rPr lang="en-US" smtClean="0"/>
              <a:t>20</a:t>
            </a:fld>
            <a:endParaRPr lang="en-US"/>
          </a:p>
        </p:txBody>
      </p:sp>
    </p:spTree>
    <p:extLst>
      <p:ext uri="{BB962C8B-B14F-4D97-AF65-F5344CB8AC3E}">
        <p14:creationId xmlns:p14="http://schemas.microsoft.com/office/powerpoint/2010/main" val="336461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66D8A9-0BD4-8B6D-5445-B15EE9A5E0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047DEE-8244-B4F8-E6EC-923B62BD97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0BA3FF-EEBF-B2DE-7C11-E13CF7ADEF54}"/>
              </a:ext>
            </a:extLst>
          </p:cNvPr>
          <p:cNvSpPr>
            <a:spLocks noGrp="1"/>
          </p:cNvSpPr>
          <p:nvPr>
            <p:ph type="body" idx="1"/>
          </p:nvPr>
        </p:nvSpPr>
        <p:spPr/>
        <p:txBody>
          <a:bodyPr/>
          <a:lstStyle/>
          <a:p>
            <a:pPr algn="l">
              <a:lnSpc>
                <a:spcPts val="1800"/>
              </a:lnSpc>
              <a:spcAft>
                <a:spcPts val="750"/>
              </a:spcAft>
            </a:pPr>
            <a:r>
              <a:rPr lang="en-US" dirty="0" err="1"/>
              <a:t>Unsplash</a:t>
            </a:r>
            <a:endParaRPr lang="en-US" dirty="0"/>
          </a:p>
        </p:txBody>
      </p:sp>
      <p:sp>
        <p:nvSpPr>
          <p:cNvPr id="4" name="Slide Number Placeholder 3">
            <a:extLst>
              <a:ext uri="{FF2B5EF4-FFF2-40B4-BE49-F238E27FC236}">
                <a16:creationId xmlns:a16="http://schemas.microsoft.com/office/drawing/2014/main" id="{3166717C-E1F7-B938-7987-B7D5C4969D4F}"/>
              </a:ext>
            </a:extLst>
          </p:cNvPr>
          <p:cNvSpPr>
            <a:spLocks noGrp="1"/>
          </p:cNvSpPr>
          <p:nvPr>
            <p:ph type="sldNum" sz="quarter" idx="5"/>
          </p:nvPr>
        </p:nvSpPr>
        <p:spPr/>
        <p:txBody>
          <a:bodyPr/>
          <a:lstStyle/>
          <a:p>
            <a:fld id="{86A78A36-0DD7-4409-9273-8B5D401C5276}" type="slidenum">
              <a:rPr lang="en-US" smtClean="0"/>
              <a:t>21</a:t>
            </a:fld>
            <a:endParaRPr lang="en-US"/>
          </a:p>
        </p:txBody>
      </p:sp>
    </p:spTree>
    <p:extLst>
      <p:ext uri="{BB962C8B-B14F-4D97-AF65-F5344CB8AC3E}">
        <p14:creationId xmlns:p14="http://schemas.microsoft.com/office/powerpoint/2010/main" val="22248739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C75452-0D17-5F5B-92FB-6DAC5AC81F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37568A-BCAA-0BE3-6005-54518D5BFF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1715AF-4EA6-5595-499B-B1D550A2401D}"/>
              </a:ext>
            </a:extLst>
          </p:cNvPr>
          <p:cNvSpPr>
            <a:spLocks noGrp="1"/>
          </p:cNvSpPr>
          <p:nvPr>
            <p:ph type="body" idx="1"/>
          </p:nvPr>
        </p:nvSpPr>
        <p:spPr/>
        <p:txBody>
          <a:bodyPr/>
          <a:lstStyle/>
          <a:p>
            <a:pPr algn="l">
              <a:lnSpc>
                <a:spcPts val="1800"/>
              </a:lnSpc>
              <a:spcAft>
                <a:spcPts val="750"/>
              </a:spcAft>
            </a:pPr>
            <a:r>
              <a:rPr lang="en-US" dirty="0" err="1"/>
              <a:t>Unsplash</a:t>
            </a:r>
            <a:endParaRPr lang="en-US" dirty="0"/>
          </a:p>
        </p:txBody>
      </p:sp>
      <p:sp>
        <p:nvSpPr>
          <p:cNvPr id="4" name="Slide Number Placeholder 3">
            <a:extLst>
              <a:ext uri="{FF2B5EF4-FFF2-40B4-BE49-F238E27FC236}">
                <a16:creationId xmlns:a16="http://schemas.microsoft.com/office/drawing/2014/main" id="{9CF8A4F1-2322-CF68-4B97-709D6AD78B5A}"/>
              </a:ext>
            </a:extLst>
          </p:cNvPr>
          <p:cNvSpPr>
            <a:spLocks noGrp="1"/>
          </p:cNvSpPr>
          <p:nvPr>
            <p:ph type="sldNum" sz="quarter" idx="5"/>
          </p:nvPr>
        </p:nvSpPr>
        <p:spPr/>
        <p:txBody>
          <a:bodyPr/>
          <a:lstStyle/>
          <a:p>
            <a:fld id="{86A78A36-0DD7-4409-9273-8B5D401C5276}" type="slidenum">
              <a:rPr lang="en-US" smtClean="0"/>
              <a:t>22</a:t>
            </a:fld>
            <a:endParaRPr lang="en-US"/>
          </a:p>
        </p:txBody>
      </p:sp>
    </p:spTree>
    <p:extLst>
      <p:ext uri="{BB962C8B-B14F-4D97-AF65-F5344CB8AC3E}">
        <p14:creationId xmlns:p14="http://schemas.microsoft.com/office/powerpoint/2010/main" val="7025750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D15AD5-B13F-DD58-5411-C047B09C28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BE74B8-6591-0473-077E-7B8FEB1362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84062B-D394-368B-563D-C2EEDCC95F9D}"/>
              </a:ext>
            </a:extLst>
          </p:cNvPr>
          <p:cNvSpPr>
            <a:spLocks noGrp="1"/>
          </p:cNvSpPr>
          <p:nvPr>
            <p:ph type="body" idx="1"/>
          </p:nvPr>
        </p:nvSpPr>
        <p:spPr/>
        <p:txBody>
          <a:bodyPr/>
          <a:lstStyle/>
          <a:p>
            <a:pPr algn="l"/>
            <a:r>
              <a:rPr lang="en-US" b="1" i="0" dirty="0">
                <a:solidFill>
                  <a:srgbClr val="111111"/>
                </a:solidFill>
                <a:effectLst/>
                <a:latin typeface="-apple-system"/>
              </a:rPr>
              <a:t>https://unsplash.com/@iamthedave</a:t>
            </a:r>
          </a:p>
          <a:p>
            <a:pPr algn="l"/>
            <a:r>
              <a:rPr lang="en-US" b="1" i="0" dirty="0">
                <a:solidFill>
                  <a:srgbClr val="111111"/>
                </a:solidFill>
                <a:effectLst/>
                <a:latin typeface="-apple-system"/>
              </a:rPr>
              <a:t>By Dave Hoefler</a:t>
            </a:r>
          </a:p>
          <a:p>
            <a:pPr algn="l"/>
            <a:r>
              <a:rPr lang="en-US" b="1" i="0" dirty="0">
                <a:solidFill>
                  <a:srgbClr val="111111"/>
                </a:solidFill>
                <a:effectLst/>
                <a:latin typeface="-apple-system"/>
              </a:rPr>
              <a:t>a dirt road in the middle of a forest</a:t>
            </a:r>
          </a:p>
          <a:p>
            <a:pPr algn="l">
              <a:spcBef>
                <a:spcPts val="1200"/>
              </a:spcBef>
              <a:spcAft>
                <a:spcPts val="1200"/>
              </a:spcAft>
            </a:pPr>
            <a:r>
              <a:rPr lang="en-US" b="0" i="0" dirty="0">
                <a:solidFill>
                  <a:srgbClr val="111111"/>
                </a:solidFill>
                <a:effectLst/>
                <a:latin typeface="-apple-system"/>
              </a:rPr>
              <a:t>Springtime</a:t>
            </a:r>
          </a:p>
          <a:p>
            <a:pPr algn="l"/>
            <a:r>
              <a:rPr lang="en-US" b="0" i="0" u="none" strike="noStrike" dirty="0">
                <a:solidFill>
                  <a:srgbClr val="767676"/>
                </a:solidFill>
                <a:effectLst/>
                <a:latin typeface="-apple-system"/>
                <a:hlinkClick r:id="rId3"/>
              </a:rPr>
              <a:t>Wyalusing, WI, USA</a:t>
            </a:r>
            <a:endParaRPr lang="en-US" b="0" i="0" dirty="0">
              <a:solidFill>
                <a:srgbClr val="767676"/>
              </a:solidFill>
              <a:effectLst/>
              <a:latin typeface="-apple-system"/>
            </a:endParaRPr>
          </a:p>
          <a:p>
            <a:pPr algn="l"/>
            <a:r>
              <a:rPr lang="en-US" b="0" i="0" dirty="0">
                <a:solidFill>
                  <a:srgbClr val="767676"/>
                </a:solidFill>
                <a:effectLst/>
                <a:latin typeface="-apple-system"/>
              </a:rPr>
              <a:t>Published on May 26, 2022Canon, EOS 5D Mark IV</a:t>
            </a:r>
          </a:p>
          <a:p>
            <a:pPr algn="l"/>
            <a:r>
              <a:rPr lang="en-US" b="0" i="0" dirty="0">
                <a:solidFill>
                  <a:srgbClr val="767676"/>
                </a:solidFill>
                <a:effectLst/>
                <a:latin typeface="-apple-system"/>
              </a:rPr>
              <a:t>Free to use under the </a:t>
            </a:r>
            <a:r>
              <a:rPr lang="en-US" b="0" i="0" u="none" strike="noStrike" dirty="0" err="1">
                <a:solidFill>
                  <a:srgbClr val="767676"/>
                </a:solidFill>
                <a:effectLst/>
                <a:latin typeface="-apple-system"/>
                <a:hlinkClick r:id="rId4"/>
              </a:rPr>
              <a:t>Unsplash</a:t>
            </a:r>
            <a:r>
              <a:rPr lang="en-US" b="0" i="0" u="none" strike="noStrike" dirty="0">
                <a:solidFill>
                  <a:srgbClr val="767676"/>
                </a:solidFill>
                <a:effectLst/>
                <a:latin typeface="-apple-system"/>
                <a:hlinkClick r:id="rId4"/>
              </a:rPr>
              <a:t> License</a:t>
            </a:r>
            <a:endParaRPr lang="en-US" b="0" i="0" dirty="0">
              <a:solidFill>
                <a:srgbClr val="767676"/>
              </a:solidFill>
              <a:effectLst/>
              <a:latin typeface="-apple-system"/>
            </a:endParaRPr>
          </a:p>
          <a:p>
            <a:pPr algn="l">
              <a:lnSpc>
                <a:spcPts val="1800"/>
              </a:lnSpc>
              <a:spcAft>
                <a:spcPts val="750"/>
              </a:spcAft>
            </a:pPr>
            <a:endParaRPr lang="en-US" dirty="0"/>
          </a:p>
        </p:txBody>
      </p:sp>
      <p:sp>
        <p:nvSpPr>
          <p:cNvPr id="4" name="Slide Number Placeholder 3">
            <a:extLst>
              <a:ext uri="{FF2B5EF4-FFF2-40B4-BE49-F238E27FC236}">
                <a16:creationId xmlns:a16="http://schemas.microsoft.com/office/drawing/2014/main" id="{43934B12-3E73-012D-550C-A895274CC3F7}"/>
              </a:ext>
            </a:extLst>
          </p:cNvPr>
          <p:cNvSpPr>
            <a:spLocks noGrp="1"/>
          </p:cNvSpPr>
          <p:nvPr>
            <p:ph type="sldNum" sz="quarter" idx="5"/>
          </p:nvPr>
        </p:nvSpPr>
        <p:spPr/>
        <p:txBody>
          <a:bodyPr/>
          <a:lstStyle/>
          <a:p>
            <a:fld id="{86A78A36-0DD7-4409-9273-8B5D401C5276}" type="slidenum">
              <a:rPr lang="en-US" smtClean="0"/>
              <a:t>23</a:t>
            </a:fld>
            <a:endParaRPr lang="en-US"/>
          </a:p>
        </p:txBody>
      </p:sp>
    </p:spTree>
    <p:extLst>
      <p:ext uri="{BB962C8B-B14F-4D97-AF65-F5344CB8AC3E}">
        <p14:creationId xmlns:p14="http://schemas.microsoft.com/office/powerpoint/2010/main" val="35979043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E93E5-B94F-8CD8-B95C-7E6CC8B4C7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F90921-702C-AEEB-22A3-34B7D3CFE2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9474B0-25C0-8705-0039-EAB1A365B40C}"/>
              </a:ext>
            </a:extLst>
          </p:cNvPr>
          <p:cNvSpPr>
            <a:spLocks noGrp="1"/>
          </p:cNvSpPr>
          <p:nvPr>
            <p:ph type="body" idx="1"/>
          </p:nvPr>
        </p:nvSpPr>
        <p:spPr/>
        <p:txBody>
          <a:bodyPr/>
          <a:lstStyle/>
          <a:p>
            <a:pPr algn="l">
              <a:lnSpc>
                <a:spcPts val="1800"/>
              </a:lnSpc>
              <a:spcAft>
                <a:spcPts val="750"/>
              </a:spcAft>
            </a:pPr>
            <a:endParaRPr lang="en-US" dirty="0"/>
          </a:p>
        </p:txBody>
      </p:sp>
      <p:sp>
        <p:nvSpPr>
          <p:cNvPr id="4" name="Slide Number Placeholder 3">
            <a:extLst>
              <a:ext uri="{FF2B5EF4-FFF2-40B4-BE49-F238E27FC236}">
                <a16:creationId xmlns:a16="http://schemas.microsoft.com/office/drawing/2014/main" id="{0FF12A38-29F8-7B75-455D-E8649966094D}"/>
              </a:ext>
            </a:extLst>
          </p:cNvPr>
          <p:cNvSpPr>
            <a:spLocks noGrp="1"/>
          </p:cNvSpPr>
          <p:nvPr>
            <p:ph type="sldNum" sz="quarter" idx="5"/>
          </p:nvPr>
        </p:nvSpPr>
        <p:spPr/>
        <p:txBody>
          <a:bodyPr/>
          <a:lstStyle/>
          <a:p>
            <a:fld id="{86A78A36-0DD7-4409-9273-8B5D401C5276}" type="slidenum">
              <a:rPr lang="en-US" smtClean="0"/>
              <a:t>24</a:t>
            </a:fld>
            <a:endParaRPr lang="en-US"/>
          </a:p>
        </p:txBody>
      </p:sp>
    </p:spTree>
    <p:extLst>
      <p:ext uri="{BB962C8B-B14F-4D97-AF65-F5344CB8AC3E}">
        <p14:creationId xmlns:p14="http://schemas.microsoft.com/office/powerpoint/2010/main" val="1515264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7501C-8D6C-E1B2-6D41-5001C24D9E1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8D77059-A826-479B-E04C-20388DD7E5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6CAE77A-643B-BAC2-4215-A1F392E0312C}"/>
              </a:ext>
            </a:extLst>
          </p:cNvPr>
          <p:cNvSpPr>
            <a:spLocks noGrp="1"/>
          </p:cNvSpPr>
          <p:nvPr>
            <p:ph type="dt" sz="half" idx="10"/>
          </p:nvPr>
        </p:nvSpPr>
        <p:spPr/>
        <p:txBody>
          <a:bodyPr/>
          <a:lstStyle/>
          <a:p>
            <a:fld id="{3989B864-7F2E-4D51-9DDF-6CB0EFC73768}" type="datetimeFigureOut">
              <a:rPr lang="en-US" smtClean="0"/>
              <a:t>12/18/2024</a:t>
            </a:fld>
            <a:endParaRPr lang="en-US"/>
          </a:p>
        </p:txBody>
      </p:sp>
      <p:sp>
        <p:nvSpPr>
          <p:cNvPr id="5" name="Footer Placeholder 4">
            <a:extLst>
              <a:ext uri="{FF2B5EF4-FFF2-40B4-BE49-F238E27FC236}">
                <a16:creationId xmlns:a16="http://schemas.microsoft.com/office/drawing/2014/main" id="{B873B92A-A6F1-A078-19F6-9DAE5CE659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1D0E6E-1781-BB5E-1583-7B6571771480}"/>
              </a:ext>
            </a:extLst>
          </p:cNvPr>
          <p:cNvSpPr>
            <a:spLocks noGrp="1"/>
          </p:cNvSpPr>
          <p:nvPr>
            <p:ph type="sldNum" sz="quarter" idx="12"/>
          </p:nvPr>
        </p:nvSpPr>
        <p:spPr/>
        <p:txBody>
          <a:bodyPr/>
          <a:lstStyle/>
          <a:p>
            <a:fld id="{0A7A1475-89FF-42D8-9FEE-EB88EEC00F57}" type="slidenum">
              <a:rPr lang="en-US" smtClean="0"/>
              <a:t>‹#›</a:t>
            </a:fld>
            <a:endParaRPr lang="en-US"/>
          </a:p>
        </p:txBody>
      </p:sp>
    </p:spTree>
    <p:extLst>
      <p:ext uri="{BB962C8B-B14F-4D97-AF65-F5344CB8AC3E}">
        <p14:creationId xmlns:p14="http://schemas.microsoft.com/office/powerpoint/2010/main" val="42337324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3D41E-B9C7-28CC-7375-F6AE0B713FD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2BDE9BC-1264-BEF0-B033-B154F899551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F7AC9FA-3847-9B03-BB6E-D05278806066}"/>
              </a:ext>
            </a:extLst>
          </p:cNvPr>
          <p:cNvSpPr>
            <a:spLocks noGrp="1"/>
          </p:cNvSpPr>
          <p:nvPr>
            <p:ph type="dt" sz="half" idx="10"/>
          </p:nvPr>
        </p:nvSpPr>
        <p:spPr/>
        <p:txBody>
          <a:bodyPr/>
          <a:lstStyle/>
          <a:p>
            <a:fld id="{3989B864-7F2E-4D51-9DDF-6CB0EFC73768}" type="datetimeFigureOut">
              <a:rPr lang="en-US" smtClean="0"/>
              <a:t>12/18/2024</a:t>
            </a:fld>
            <a:endParaRPr lang="en-US"/>
          </a:p>
        </p:txBody>
      </p:sp>
      <p:sp>
        <p:nvSpPr>
          <p:cNvPr id="5" name="Footer Placeholder 4">
            <a:extLst>
              <a:ext uri="{FF2B5EF4-FFF2-40B4-BE49-F238E27FC236}">
                <a16:creationId xmlns:a16="http://schemas.microsoft.com/office/drawing/2014/main" id="{0B77C4CA-0C78-530B-A816-8C02B1D8EC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CC5DAF-5E4F-E647-6CC2-10EBE8BF911B}"/>
              </a:ext>
            </a:extLst>
          </p:cNvPr>
          <p:cNvSpPr>
            <a:spLocks noGrp="1"/>
          </p:cNvSpPr>
          <p:nvPr>
            <p:ph type="sldNum" sz="quarter" idx="12"/>
          </p:nvPr>
        </p:nvSpPr>
        <p:spPr/>
        <p:txBody>
          <a:bodyPr/>
          <a:lstStyle/>
          <a:p>
            <a:fld id="{0A7A1475-89FF-42D8-9FEE-EB88EEC00F57}" type="slidenum">
              <a:rPr lang="en-US" smtClean="0"/>
              <a:t>‹#›</a:t>
            </a:fld>
            <a:endParaRPr lang="en-US"/>
          </a:p>
        </p:txBody>
      </p:sp>
    </p:spTree>
    <p:extLst>
      <p:ext uri="{BB962C8B-B14F-4D97-AF65-F5344CB8AC3E}">
        <p14:creationId xmlns:p14="http://schemas.microsoft.com/office/powerpoint/2010/main" val="26720585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DCF9D9-1F8C-CE55-2AE8-F2FA27FB708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EE184A7-F765-0201-0FFB-26D7030EA2F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23CFC4-C570-5AA7-F285-7733C3F9C334}"/>
              </a:ext>
            </a:extLst>
          </p:cNvPr>
          <p:cNvSpPr>
            <a:spLocks noGrp="1"/>
          </p:cNvSpPr>
          <p:nvPr>
            <p:ph type="dt" sz="half" idx="10"/>
          </p:nvPr>
        </p:nvSpPr>
        <p:spPr/>
        <p:txBody>
          <a:bodyPr/>
          <a:lstStyle/>
          <a:p>
            <a:fld id="{3989B864-7F2E-4D51-9DDF-6CB0EFC73768}" type="datetimeFigureOut">
              <a:rPr lang="en-US" smtClean="0"/>
              <a:t>12/18/2024</a:t>
            </a:fld>
            <a:endParaRPr lang="en-US"/>
          </a:p>
        </p:txBody>
      </p:sp>
      <p:sp>
        <p:nvSpPr>
          <p:cNvPr id="5" name="Footer Placeholder 4">
            <a:extLst>
              <a:ext uri="{FF2B5EF4-FFF2-40B4-BE49-F238E27FC236}">
                <a16:creationId xmlns:a16="http://schemas.microsoft.com/office/drawing/2014/main" id="{7A40E3A4-5293-F30D-92B3-0E81481A0C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B88B0C-A294-E21D-9D38-7B2BE7D29EAB}"/>
              </a:ext>
            </a:extLst>
          </p:cNvPr>
          <p:cNvSpPr>
            <a:spLocks noGrp="1"/>
          </p:cNvSpPr>
          <p:nvPr>
            <p:ph type="sldNum" sz="quarter" idx="12"/>
          </p:nvPr>
        </p:nvSpPr>
        <p:spPr/>
        <p:txBody>
          <a:bodyPr/>
          <a:lstStyle/>
          <a:p>
            <a:fld id="{0A7A1475-89FF-42D8-9FEE-EB88EEC00F57}" type="slidenum">
              <a:rPr lang="en-US" smtClean="0"/>
              <a:t>‹#›</a:t>
            </a:fld>
            <a:endParaRPr lang="en-US"/>
          </a:p>
        </p:txBody>
      </p:sp>
    </p:spTree>
    <p:extLst>
      <p:ext uri="{BB962C8B-B14F-4D97-AF65-F5344CB8AC3E}">
        <p14:creationId xmlns:p14="http://schemas.microsoft.com/office/powerpoint/2010/main" val="2016584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DE441-0123-0FB3-B9A8-89FA6F8D328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E187D9-4803-FB06-CB49-B979B0FE52E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3C0A45D-FE01-540D-7C01-F8EBBA0A56A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353CAEA-7729-106C-D2BF-4092CE4128B8}"/>
              </a:ext>
            </a:extLst>
          </p:cNvPr>
          <p:cNvSpPr>
            <a:spLocks noGrp="1"/>
          </p:cNvSpPr>
          <p:nvPr>
            <p:ph type="dt" sz="half" idx="10"/>
          </p:nvPr>
        </p:nvSpPr>
        <p:spPr/>
        <p:txBody>
          <a:bodyPr/>
          <a:lstStyle/>
          <a:p>
            <a:fld id="{3989B864-7F2E-4D51-9DDF-6CB0EFC73768}" type="datetimeFigureOut">
              <a:rPr lang="en-US" smtClean="0"/>
              <a:t>12/18/2024</a:t>
            </a:fld>
            <a:endParaRPr lang="en-US"/>
          </a:p>
        </p:txBody>
      </p:sp>
      <p:sp>
        <p:nvSpPr>
          <p:cNvPr id="6" name="Footer Placeholder 5">
            <a:extLst>
              <a:ext uri="{FF2B5EF4-FFF2-40B4-BE49-F238E27FC236}">
                <a16:creationId xmlns:a16="http://schemas.microsoft.com/office/drawing/2014/main" id="{CC90AD69-A144-5013-C29B-7C682B8ADC5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793499-6D09-ED52-DE9B-6828F5AFA278}"/>
              </a:ext>
            </a:extLst>
          </p:cNvPr>
          <p:cNvSpPr>
            <a:spLocks noGrp="1"/>
          </p:cNvSpPr>
          <p:nvPr>
            <p:ph type="sldNum" sz="quarter" idx="12"/>
          </p:nvPr>
        </p:nvSpPr>
        <p:spPr/>
        <p:txBody>
          <a:bodyPr/>
          <a:lstStyle/>
          <a:p>
            <a:fld id="{0A7A1475-89FF-42D8-9FEE-EB88EEC00F57}" type="slidenum">
              <a:rPr lang="en-US" smtClean="0"/>
              <a:t>‹#›</a:t>
            </a:fld>
            <a:endParaRPr lang="en-US"/>
          </a:p>
        </p:txBody>
      </p:sp>
    </p:spTree>
    <p:extLst>
      <p:ext uri="{BB962C8B-B14F-4D97-AF65-F5344CB8AC3E}">
        <p14:creationId xmlns:p14="http://schemas.microsoft.com/office/powerpoint/2010/main" val="755085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A07B1-F259-F57B-F663-741A9E03673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89C83B5-3E6A-C948-B27A-C3D710EEEF8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ACADE47-B767-19E9-44CD-9BED7D35354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40C1C37-1862-6230-17C6-6754D7D7B3F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A2EE3BF-6DC5-E053-F80E-B8AF2407A51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C242F81-86A5-1E7B-F74B-082AE6A62158}"/>
              </a:ext>
            </a:extLst>
          </p:cNvPr>
          <p:cNvSpPr>
            <a:spLocks noGrp="1"/>
          </p:cNvSpPr>
          <p:nvPr>
            <p:ph type="dt" sz="half" idx="10"/>
          </p:nvPr>
        </p:nvSpPr>
        <p:spPr/>
        <p:txBody>
          <a:bodyPr/>
          <a:lstStyle/>
          <a:p>
            <a:fld id="{3989B864-7F2E-4D51-9DDF-6CB0EFC73768}" type="datetimeFigureOut">
              <a:rPr lang="en-US" smtClean="0"/>
              <a:t>12/18/2024</a:t>
            </a:fld>
            <a:endParaRPr lang="en-US"/>
          </a:p>
        </p:txBody>
      </p:sp>
      <p:sp>
        <p:nvSpPr>
          <p:cNvPr id="8" name="Footer Placeholder 7">
            <a:extLst>
              <a:ext uri="{FF2B5EF4-FFF2-40B4-BE49-F238E27FC236}">
                <a16:creationId xmlns:a16="http://schemas.microsoft.com/office/drawing/2014/main" id="{411F933C-C7A3-54A1-EF22-AAB7F63EA2D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793B09A-530A-0454-6B96-43F7AFB8C0CB}"/>
              </a:ext>
            </a:extLst>
          </p:cNvPr>
          <p:cNvSpPr>
            <a:spLocks noGrp="1"/>
          </p:cNvSpPr>
          <p:nvPr>
            <p:ph type="sldNum" sz="quarter" idx="12"/>
          </p:nvPr>
        </p:nvSpPr>
        <p:spPr/>
        <p:txBody>
          <a:bodyPr/>
          <a:lstStyle/>
          <a:p>
            <a:fld id="{0A7A1475-89FF-42D8-9FEE-EB88EEC00F57}" type="slidenum">
              <a:rPr lang="en-US" smtClean="0"/>
              <a:t>‹#›</a:t>
            </a:fld>
            <a:endParaRPr lang="en-US"/>
          </a:p>
        </p:txBody>
      </p:sp>
    </p:spTree>
    <p:extLst>
      <p:ext uri="{BB962C8B-B14F-4D97-AF65-F5344CB8AC3E}">
        <p14:creationId xmlns:p14="http://schemas.microsoft.com/office/powerpoint/2010/main" val="36547546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8F46F-6F11-3B44-ECED-AFEB774E433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E94544B-07F3-3A79-7B3D-DE0EF58D61C9}"/>
              </a:ext>
            </a:extLst>
          </p:cNvPr>
          <p:cNvSpPr>
            <a:spLocks noGrp="1"/>
          </p:cNvSpPr>
          <p:nvPr>
            <p:ph type="dt" sz="half" idx="10"/>
          </p:nvPr>
        </p:nvSpPr>
        <p:spPr/>
        <p:txBody>
          <a:bodyPr/>
          <a:lstStyle/>
          <a:p>
            <a:fld id="{3989B864-7F2E-4D51-9DDF-6CB0EFC73768}" type="datetimeFigureOut">
              <a:rPr lang="en-US" smtClean="0"/>
              <a:t>12/18/2024</a:t>
            </a:fld>
            <a:endParaRPr lang="en-US"/>
          </a:p>
        </p:txBody>
      </p:sp>
      <p:sp>
        <p:nvSpPr>
          <p:cNvPr id="4" name="Footer Placeholder 3">
            <a:extLst>
              <a:ext uri="{FF2B5EF4-FFF2-40B4-BE49-F238E27FC236}">
                <a16:creationId xmlns:a16="http://schemas.microsoft.com/office/drawing/2014/main" id="{8749BA42-33C8-A527-F216-0AC9F86F20D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6164B5F-2EA8-2363-3828-26D0CB08CB55}"/>
              </a:ext>
            </a:extLst>
          </p:cNvPr>
          <p:cNvSpPr>
            <a:spLocks noGrp="1"/>
          </p:cNvSpPr>
          <p:nvPr>
            <p:ph type="sldNum" sz="quarter" idx="12"/>
          </p:nvPr>
        </p:nvSpPr>
        <p:spPr/>
        <p:txBody>
          <a:bodyPr/>
          <a:lstStyle/>
          <a:p>
            <a:fld id="{0A7A1475-89FF-42D8-9FEE-EB88EEC00F57}" type="slidenum">
              <a:rPr lang="en-US" smtClean="0"/>
              <a:t>‹#›</a:t>
            </a:fld>
            <a:endParaRPr lang="en-US"/>
          </a:p>
        </p:txBody>
      </p:sp>
    </p:spTree>
    <p:extLst>
      <p:ext uri="{BB962C8B-B14F-4D97-AF65-F5344CB8AC3E}">
        <p14:creationId xmlns:p14="http://schemas.microsoft.com/office/powerpoint/2010/main" val="276182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FB763C-F054-4CFA-49E6-2E4D1F12BDB8}"/>
              </a:ext>
            </a:extLst>
          </p:cNvPr>
          <p:cNvSpPr>
            <a:spLocks noGrp="1"/>
          </p:cNvSpPr>
          <p:nvPr>
            <p:ph type="dt" sz="half" idx="10"/>
          </p:nvPr>
        </p:nvSpPr>
        <p:spPr/>
        <p:txBody>
          <a:bodyPr/>
          <a:lstStyle/>
          <a:p>
            <a:fld id="{3989B864-7F2E-4D51-9DDF-6CB0EFC73768}" type="datetimeFigureOut">
              <a:rPr lang="en-US" smtClean="0"/>
              <a:t>12/18/2024</a:t>
            </a:fld>
            <a:endParaRPr lang="en-US"/>
          </a:p>
        </p:txBody>
      </p:sp>
      <p:sp>
        <p:nvSpPr>
          <p:cNvPr id="3" name="Footer Placeholder 2">
            <a:extLst>
              <a:ext uri="{FF2B5EF4-FFF2-40B4-BE49-F238E27FC236}">
                <a16:creationId xmlns:a16="http://schemas.microsoft.com/office/drawing/2014/main" id="{A9FDE4A1-6E5A-D10A-9B53-8BC2697E623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3BC8DC2-A89D-5002-F9CA-E05F2E8286C9}"/>
              </a:ext>
            </a:extLst>
          </p:cNvPr>
          <p:cNvSpPr>
            <a:spLocks noGrp="1"/>
          </p:cNvSpPr>
          <p:nvPr>
            <p:ph type="sldNum" sz="quarter" idx="12"/>
          </p:nvPr>
        </p:nvSpPr>
        <p:spPr/>
        <p:txBody>
          <a:bodyPr/>
          <a:lstStyle/>
          <a:p>
            <a:fld id="{0A7A1475-89FF-42D8-9FEE-EB88EEC00F57}" type="slidenum">
              <a:rPr lang="en-US" smtClean="0"/>
              <a:t>‹#›</a:t>
            </a:fld>
            <a:endParaRPr lang="en-US"/>
          </a:p>
        </p:txBody>
      </p:sp>
    </p:spTree>
    <p:extLst>
      <p:ext uri="{BB962C8B-B14F-4D97-AF65-F5344CB8AC3E}">
        <p14:creationId xmlns:p14="http://schemas.microsoft.com/office/powerpoint/2010/main" val="11839068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36F8A8-8631-4C82-3789-5A45D52145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C325348-7412-2FD7-5D03-D8E019F249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A7A7203-D3E4-0567-90F7-C267398CA6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3AC92D-CD1F-66A8-BF34-631EC70B44CD}"/>
              </a:ext>
            </a:extLst>
          </p:cNvPr>
          <p:cNvSpPr>
            <a:spLocks noGrp="1"/>
          </p:cNvSpPr>
          <p:nvPr>
            <p:ph type="dt" sz="half" idx="10"/>
          </p:nvPr>
        </p:nvSpPr>
        <p:spPr/>
        <p:txBody>
          <a:bodyPr/>
          <a:lstStyle/>
          <a:p>
            <a:fld id="{3989B864-7F2E-4D51-9DDF-6CB0EFC73768}" type="datetimeFigureOut">
              <a:rPr lang="en-US" smtClean="0"/>
              <a:t>12/18/2024</a:t>
            </a:fld>
            <a:endParaRPr lang="en-US"/>
          </a:p>
        </p:txBody>
      </p:sp>
      <p:sp>
        <p:nvSpPr>
          <p:cNvPr id="6" name="Footer Placeholder 5">
            <a:extLst>
              <a:ext uri="{FF2B5EF4-FFF2-40B4-BE49-F238E27FC236}">
                <a16:creationId xmlns:a16="http://schemas.microsoft.com/office/drawing/2014/main" id="{DCD13AE0-4B97-6CB0-FA76-5D674423A0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D27E08-2888-36C1-1A7C-6CCC3BBDAC4D}"/>
              </a:ext>
            </a:extLst>
          </p:cNvPr>
          <p:cNvSpPr>
            <a:spLocks noGrp="1"/>
          </p:cNvSpPr>
          <p:nvPr>
            <p:ph type="sldNum" sz="quarter" idx="12"/>
          </p:nvPr>
        </p:nvSpPr>
        <p:spPr/>
        <p:txBody>
          <a:bodyPr/>
          <a:lstStyle/>
          <a:p>
            <a:fld id="{0A7A1475-89FF-42D8-9FEE-EB88EEC00F57}" type="slidenum">
              <a:rPr lang="en-US" smtClean="0"/>
              <a:t>‹#›</a:t>
            </a:fld>
            <a:endParaRPr lang="en-US"/>
          </a:p>
        </p:txBody>
      </p:sp>
    </p:spTree>
    <p:extLst>
      <p:ext uri="{BB962C8B-B14F-4D97-AF65-F5344CB8AC3E}">
        <p14:creationId xmlns:p14="http://schemas.microsoft.com/office/powerpoint/2010/main" val="23676987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1A88A-8A4A-EC76-0518-87C046BF7F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2F30D45-AEA6-E6DF-51FD-E4A428D432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8F7A480-9A5C-A674-0498-D4EDF5FD8C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0327F9-40E8-5E9F-5B8E-494FBF5564AD}"/>
              </a:ext>
            </a:extLst>
          </p:cNvPr>
          <p:cNvSpPr>
            <a:spLocks noGrp="1"/>
          </p:cNvSpPr>
          <p:nvPr>
            <p:ph type="dt" sz="half" idx="10"/>
          </p:nvPr>
        </p:nvSpPr>
        <p:spPr/>
        <p:txBody>
          <a:bodyPr/>
          <a:lstStyle/>
          <a:p>
            <a:fld id="{3989B864-7F2E-4D51-9DDF-6CB0EFC73768}" type="datetimeFigureOut">
              <a:rPr lang="en-US" smtClean="0"/>
              <a:t>12/18/2024</a:t>
            </a:fld>
            <a:endParaRPr lang="en-US"/>
          </a:p>
        </p:txBody>
      </p:sp>
      <p:sp>
        <p:nvSpPr>
          <p:cNvPr id="6" name="Footer Placeholder 5">
            <a:extLst>
              <a:ext uri="{FF2B5EF4-FFF2-40B4-BE49-F238E27FC236}">
                <a16:creationId xmlns:a16="http://schemas.microsoft.com/office/drawing/2014/main" id="{E9FDE0FD-AA55-E0B7-8710-20477CE0C8E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96AC765-830E-52F5-DAB6-BC1CB9BE7D41}"/>
              </a:ext>
            </a:extLst>
          </p:cNvPr>
          <p:cNvSpPr>
            <a:spLocks noGrp="1"/>
          </p:cNvSpPr>
          <p:nvPr>
            <p:ph type="sldNum" sz="quarter" idx="12"/>
          </p:nvPr>
        </p:nvSpPr>
        <p:spPr/>
        <p:txBody>
          <a:bodyPr/>
          <a:lstStyle/>
          <a:p>
            <a:fld id="{0A7A1475-89FF-42D8-9FEE-EB88EEC00F57}" type="slidenum">
              <a:rPr lang="en-US" smtClean="0"/>
              <a:t>‹#›</a:t>
            </a:fld>
            <a:endParaRPr lang="en-US"/>
          </a:p>
        </p:txBody>
      </p:sp>
    </p:spTree>
    <p:extLst>
      <p:ext uri="{BB962C8B-B14F-4D97-AF65-F5344CB8AC3E}">
        <p14:creationId xmlns:p14="http://schemas.microsoft.com/office/powerpoint/2010/main" val="10220900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682CD-A0AB-211E-1A11-C4D833C6B41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23D4BE5-AFF6-0380-0889-E14337C27AB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AEE223B-7574-8275-1357-2C5A1172FD52}"/>
              </a:ext>
            </a:extLst>
          </p:cNvPr>
          <p:cNvSpPr>
            <a:spLocks noGrp="1"/>
          </p:cNvSpPr>
          <p:nvPr>
            <p:ph type="dt" sz="half" idx="10"/>
          </p:nvPr>
        </p:nvSpPr>
        <p:spPr/>
        <p:txBody>
          <a:bodyPr/>
          <a:lstStyle/>
          <a:p>
            <a:fld id="{3989B864-7F2E-4D51-9DDF-6CB0EFC73768}" type="datetimeFigureOut">
              <a:rPr lang="en-US" smtClean="0"/>
              <a:t>12/18/2024</a:t>
            </a:fld>
            <a:endParaRPr lang="en-US"/>
          </a:p>
        </p:txBody>
      </p:sp>
      <p:sp>
        <p:nvSpPr>
          <p:cNvPr id="5" name="Footer Placeholder 4">
            <a:extLst>
              <a:ext uri="{FF2B5EF4-FFF2-40B4-BE49-F238E27FC236}">
                <a16:creationId xmlns:a16="http://schemas.microsoft.com/office/drawing/2014/main" id="{C50EB31C-0C7A-FCEB-66DA-702213D398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C2BDEB-E8C8-F5DD-48BE-156EB5A9E6C1}"/>
              </a:ext>
            </a:extLst>
          </p:cNvPr>
          <p:cNvSpPr>
            <a:spLocks noGrp="1"/>
          </p:cNvSpPr>
          <p:nvPr>
            <p:ph type="sldNum" sz="quarter" idx="12"/>
          </p:nvPr>
        </p:nvSpPr>
        <p:spPr/>
        <p:txBody>
          <a:bodyPr/>
          <a:lstStyle/>
          <a:p>
            <a:fld id="{0A7A1475-89FF-42D8-9FEE-EB88EEC00F57}" type="slidenum">
              <a:rPr lang="en-US" smtClean="0"/>
              <a:t>‹#›</a:t>
            </a:fld>
            <a:endParaRPr lang="en-US"/>
          </a:p>
        </p:txBody>
      </p:sp>
    </p:spTree>
    <p:extLst>
      <p:ext uri="{BB962C8B-B14F-4D97-AF65-F5344CB8AC3E}">
        <p14:creationId xmlns:p14="http://schemas.microsoft.com/office/powerpoint/2010/main" val="38094043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71D462F-2028-62E3-C536-35DC88C29D8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D2FE8D1-9EFF-FEA2-8435-7D56B16D044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D4EBEC6-8AD3-D874-89FE-4BFA5566F018}"/>
              </a:ext>
            </a:extLst>
          </p:cNvPr>
          <p:cNvSpPr>
            <a:spLocks noGrp="1"/>
          </p:cNvSpPr>
          <p:nvPr>
            <p:ph type="dt" sz="half" idx="10"/>
          </p:nvPr>
        </p:nvSpPr>
        <p:spPr/>
        <p:txBody>
          <a:bodyPr/>
          <a:lstStyle/>
          <a:p>
            <a:fld id="{3989B864-7F2E-4D51-9DDF-6CB0EFC73768}" type="datetimeFigureOut">
              <a:rPr lang="en-US" smtClean="0"/>
              <a:t>12/18/2024</a:t>
            </a:fld>
            <a:endParaRPr lang="en-US"/>
          </a:p>
        </p:txBody>
      </p:sp>
      <p:sp>
        <p:nvSpPr>
          <p:cNvPr id="5" name="Footer Placeholder 4">
            <a:extLst>
              <a:ext uri="{FF2B5EF4-FFF2-40B4-BE49-F238E27FC236}">
                <a16:creationId xmlns:a16="http://schemas.microsoft.com/office/drawing/2014/main" id="{5CF0A49B-22ED-D83B-0409-9C06446A3DC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0550B1-547F-B267-7A58-5D68B11B5FF4}"/>
              </a:ext>
            </a:extLst>
          </p:cNvPr>
          <p:cNvSpPr>
            <a:spLocks noGrp="1"/>
          </p:cNvSpPr>
          <p:nvPr>
            <p:ph type="sldNum" sz="quarter" idx="12"/>
          </p:nvPr>
        </p:nvSpPr>
        <p:spPr/>
        <p:txBody>
          <a:bodyPr/>
          <a:lstStyle/>
          <a:p>
            <a:fld id="{0A7A1475-89FF-42D8-9FEE-EB88EEC00F57}" type="slidenum">
              <a:rPr lang="en-US" smtClean="0"/>
              <a:t>‹#›</a:t>
            </a:fld>
            <a:endParaRPr lang="en-US"/>
          </a:p>
        </p:txBody>
      </p:sp>
    </p:spTree>
    <p:extLst>
      <p:ext uri="{BB962C8B-B14F-4D97-AF65-F5344CB8AC3E}">
        <p14:creationId xmlns:p14="http://schemas.microsoft.com/office/powerpoint/2010/main" val="3683277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69781E9-DA69-AC67-A726-CB4734405BF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768818A-9495-7127-BF54-9C21253BEA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E8BFAF-1B20-B069-5B01-09262241F7A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989B864-7F2E-4D51-9DDF-6CB0EFC73768}" type="datetimeFigureOut">
              <a:rPr lang="en-US" smtClean="0"/>
              <a:t>12/18/2024</a:t>
            </a:fld>
            <a:endParaRPr lang="en-US"/>
          </a:p>
        </p:txBody>
      </p:sp>
      <p:sp>
        <p:nvSpPr>
          <p:cNvPr id="5" name="Footer Placeholder 4">
            <a:extLst>
              <a:ext uri="{FF2B5EF4-FFF2-40B4-BE49-F238E27FC236}">
                <a16:creationId xmlns:a16="http://schemas.microsoft.com/office/drawing/2014/main" id="{6D20443D-765F-7B6C-AD46-1964C06D95E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D545F0B5-A08E-5CFC-1C99-5BE4800CF1F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A7A1475-89FF-42D8-9FEE-EB88EEC00F57}" type="slidenum">
              <a:rPr lang="en-US" smtClean="0"/>
              <a:t>‹#›</a:t>
            </a:fld>
            <a:endParaRPr lang="en-US"/>
          </a:p>
        </p:txBody>
      </p:sp>
    </p:spTree>
    <p:extLst>
      <p:ext uri="{BB962C8B-B14F-4D97-AF65-F5344CB8AC3E}">
        <p14:creationId xmlns:p14="http://schemas.microsoft.com/office/powerpoint/2010/main" val="3165964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5724481-278E-CE30-D32A-51D43A730B11}"/>
              </a:ext>
            </a:extLst>
          </p:cNvPr>
          <p:cNvSpPr txBox="1"/>
          <p:nvPr/>
        </p:nvSpPr>
        <p:spPr>
          <a:xfrm>
            <a:off x="2190750" y="933956"/>
            <a:ext cx="8172450" cy="646331"/>
          </a:xfrm>
          <a:prstGeom prst="rect">
            <a:avLst/>
          </a:prstGeom>
          <a:noFill/>
        </p:spPr>
        <p:txBody>
          <a:bodyPr wrap="square" rtlCol="0">
            <a:spAutoFit/>
          </a:bodyPr>
          <a:lstStyle/>
          <a:p>
            <a:pPr algn="ctr"/>
            <a:r>
              <a:rPr lang="en-US" sz="3600" dirty="0">
                <a:solidFill>
                  <a:srgbClr val="ABC062"/>
                </a:solidFill>
              </a:rPr>
              <a:t>Tending to Advent: Preparing the Way. </a:t>
            </a:r>
          </a:p>
        </p:txBody>
      </p:sp>
      <p:pic>
        <p:nvPicPr>
          <p:cNvPr id="5" name="Picture 4">
            <a:extLst>
              <a:ext uri="{FF2B5EF4-FFF2-40B4-BE49-F238E27FC236}">
                <a16:creationId xmlns:a16="http://schemas.microsoft.com/office/drawing/2014/main" id="{52F328BD-252F-35D8-C2BB-0F688B798693}"/>
              </a:ext>
            </a:extLst>
          </p:cNvPr>
          <p:cNvPicPr>
            <a:picLocks noChangeAspect="1"/>
          </p:cNvPicPr>
          <p:nvPr/>
        </p:nvPicPr>
        <p:blipFill>
          <a:blip r:embed="rId2"/>
          <a:stretch>
            <a:fillRect/>
          </a:stretch>
        </p:blipFill>
        <p:spPr>
          <a:xfrm>
            <a:off x="2980563" y="1886635"/>
            <a:ext cx="6592824" cy="4393914"/>
          </a:xfrm>
          <a:prstGeom prst="rect">
            <a:avLst/>
          </a:prstGeom>
        </p:spPr>
      </p:pic>
      <p:sp>
        <p:nvSpPr>
          <p:cNvPr id="6" name="TextBox 5">
            <a:extLst>
              <a:ext uri="{FF2B5EF4-FFF2-40B4-BE49-F238E27FC236}">
                <a16:creationId xmlns:a16="http://schemas.microsoft.com/office/drawing/2014/main" id="{75AED3B4-62B6-384F-D4F1-43288BF4FB96}"/>
              </a:ext>
            </a:extLst>
          </p:cNvPr>
          <p:cNvSpPr txBox="1"/>
          <p:nvPr/>
        </p:nvSpPr>
        <p:spPr>
          <a:xfrm>
            <a:off x="1332410" y="5305485"/>
            <a:ext cx="9927773" cy="1077218"/>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ffectLst/>
                <a:ea typeface="Aptos" panose="02110004020202020204"/>
              </a:rPr>
              <a:t>Birthing God, we gather this Advent to attend to the coming birth of Jesus.</a:t>
            </a:r>
          </a:p>
        </p:txBody>
      </p:sp>
      <p:sp>
        <p:nvSpPr>
          <p:cNvPr id="7" name="TextBox 6">
            <a:extLst>
              <a:ext uri="{FF2B5EF4-FFF2-40B4-BE49-F238E27FC236}">
                <a16:creationId xmlns:a16="http://schemas.microsoft.com/office/drawing/2014/main" id="{CF4B41DE-5D5E-12B2-89ED-C7A74DBD5A1D}"/>
              </a:ext>
            </a:extLst>
          </p:cNvPr>
          <p:cNvSpPr txBox="1"/>
          <p:nvPr/>
        </p:nvSpPr>
        <p:spPr>
          <a:xfrm>
            <a:off x="6318185" y="6480096"/>
            <a:ext cx="5265940" cy="307777"/>
          </a:xfrm>
          <a:prstGeom prst="rect">
            <a:avLst/>
          </a:prstGeom>
          <a:noFill/>
        </p:spPr>
        <p:txBody>
          <a:bodyPr wrap="square">
            <a:spAutoFit/>
          </a:bodyPr>
          <a:lstStyle/>
          <a:p>
            <a:pPr algn="r"/>
            <a:r>
              <a:rPr lang="en-US" sz="1400" dirty="0">
                <a:solidFill>
                  <a:schemeClr val="bg1"/>
                </a:solidFill>
                <a:latin typeface="Proxima Nova"/>
              </a:rPr>
              <a:t> </a:t>
            </a:r>
            <a:r>
              <a:rPr lang="en-US" sz="1400" dirty="0">
                <a:solidFill>
                  <a:srgbClr val="717A8B"/>
                </a:solidFill>
                <a:latin typeface="Proxima Nova"/>
              </a:rPr>
              <a:t>Rev. Richenda Fairhurst</a:t>
            </a:r>
            <a:endParaRPr lang="en-US" sz="1400" dirty="0">
              <a:solidFill>
                <a:srgbClr val="717A8B"/>
              </a:solidFill>
            </a:endParaRPr>
          </a:p>
        </p:txBody>
      </p:sp>
    </p:spTree>
    <p:extLst>
      <p:ext uri="{BB962C8B-B14F-4D97-AF65-F5344CB8AC3E}">
        <p14:creationId xmlns:p14="http://schemas.microsoft.com/office/powerpoint/2010/main" val="728615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5AE64C-5FDB-4ED4-AB76-08EDAFAEC8E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6F3DB188-3AF0-1F9B-C8C6-2D6FA7A727F6}"/>
              </a:ext>
            </a:extLst>
          </p:cNvPr>
          <p:cNvPicPr>
            <a:picLocks noChangeAspect="1"/>
          </p:cNvPicPr>
          <p:nvPr/>
        </p:nvPicPr>
        <p:blipFill>
          <a:blip r:embed="rId3">
            <a:extLst>
              <a:ext uri="{28A0092B-C50C-407E-A947-70E740481C1C}">
                <a14:useLocalDpi xmlns:a14="http://schemas.microsoft.com/office/drawing/2010/main" val="0"/>
              </a:ext>
            </a:extLst>
          </a:blip>
          <a:srcRect l="10754" t="28523" b="25278"/>
          <a:stretch/>
        </p:blipFill>
        <p:spPr>
          <a:xfrm>
            <a:off x="1771650" y="-35139"/>
            <a:ext cx="8877300" cy="6893139"/>
          </a:xfrm>
          <a:prstGeom prst="rect">
            <a:avLst/>
          </a:prstGeom>
        </p:spPr>
      </p:pic>
      <p:pic>
        <p:nvPicPr>
          <p:cNvPr id="5" name="Picture 4">
            <a:extLst>
              <a:ext uri="{FF2B5EF4-FFF2-40B4-BE49-F238E27FC236}">
                <a16:creationId xmlns:a16="http://schemas.microsoft.com/office/drawing/2014/main" id="{BF968657-1C70-02DD-65D8-D00EB351C13F}"/>
              </a:ext>
            </a:extLst>
          </p:cNvPr>
          <p:cNvPicPr>
            <a:picLocks noChangeAspect="1"/>
          </p:cNvPicPr>
          <p:nvPr/>
        </p:nvPicPr>
        <p:blipFill>
          <a:blip r:embed="rId4"/>
          <a:stretch>
            <a:fillRect/>
          </a:stretch>
        </p:blipFill>
        <p:spPr>
          <a:xfrm>
            <a:off x="628650" y="4619685"/>
            <a:ext cx="11107875" cy="1749704"/>
          </a:xfrm>
          <a:prstGeom prst="rect">
            <a:avLst/>
          </a:prstGeom>
        </p:spPr>
      </p:pic>
      <p:sp>
        <p:nvSpPr>
          <p:cNvPr id="4" name="TextBox 3">
            <a:extLst>
              <a:ext uri="{FF2B5EF4-FFF2-40B4-BE49-F238E27FC236}">
                <a16:creationId xmlns:a16="http://schemas.microsoft.com/office/drawing/2014/main" id="{1CBD5842-023E-20C4-9F71-B7C4136AA875}"/>
              </a:ext>
            </a:extLst>
          </p:cNvPr>
          <p:cNvSpPr txBox="1"/>
          <p:nvPr/>
        </p:nvSpPr>
        <p:spPr>
          <a:xfrm>
            <a:off x="1199156" y="4676835"/>
            <a:ext cx="9821842" cy="1569660"/>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ffectLst/>
                <a:ea typeface="Aptos" panose="02110004020202020204"/>
              </a:rPr>
              <a:t>Long ago in Bethlehem, because of your care for this Earth and your people, the baby Jesus was born into this world. </a:t>
            </a:r>
            <a:endParaRPr lang="en-US" sz="3200" dirty="0">
              <a:solidFill>
                <a:schemeClr val="bg1"/>
              </a:solidFill>
            </a:endParaRPr>
          </a:p>
        </p:txBody>
      </p:sp>
      <p:sp>
        <p:nvSpPr>
          <p:cNvPr id="2" name="TextBox 1">
            <a:extLst>
              <a:ext uri="{FF2B5EF4-FFF2-40B4-BE49-F238E27FC236}">
                <a16:creationId xmlns:a16="http://schemas.microsoft.com/office/drawing/2014/main" id="{DDF227E1-7654-1912-028D-B177BE2EBE2E}"/>
              </a:ext>
            </a:extLst>
          </p:cNvPr>
          <p:cNvSpPr txBox="1"/>
          <p:nvPr/>
        </p:nvSpPr>
        <p:spPr>
          <a:xfrm>
            <a:off x="1175657" y="4619685"/>
            <a:ext cx="10241280" cy="1569660"/>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ffectLst/>
                <a:ea typeface="Aptos" panose="02110004020202020204"/>
              </a:rPr>
              <a:t>As you tended to us, preparing Elizabeth and Zechariah, Mary and Joseph for the babies to be born, so we in our turn tend to Advent in our own generation.</a:t>
            </a:r>
          </a:p>
        </p:txBody>
      </p:sp>
    </p:spTree>
    <p:extLst>
      <p:ext uri="{BB962C8B-B14F-4D97-AF65-F5344CB8AC3E}">
        <p14:creationId xmlns:p14="http://schemas.microsoft.com/office/powerpoint/2010/main" val="403588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0BCFA-3235-6C96-9C66-E2BE4D79D20B}"/>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9AB224BA-A195-AD11-307C-CF1639ABCC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2329" y="0"/>
            <a:ext cx="10327341" cy="6858000"/>
          </a:xfrm>
          <a:prstGeom prst="rect">
            <a:avLst/>
          </a:prstGeom>
        </p:spPr>
      </p:pic>
      <p:pic>
        <p:nvPicPr>
          <p:cNvPr id="10" name="Picture 9">
            <a:extLst>
              <a:ext uri="{FF2B5EF4-FFF2-40B4-BE49-F238E27FC236}">
                <a16:creationId xmlns:a16="http://schemas.microsoft.com/office/drawing/2014/main" id="{8A9FDC06-7791-049A-D3FF-4C47DD0E33D2}"/>
              </a:ext>
            </a:extLst>
          </p:cNvPr>
          <p:cNvPicPr>
            <a:picLocks noChangeAspect="1"/>
          </p:cNvPicPr>
          <p:nvPr/>
        </p:nvPicPr>
        <p:blipFill>
          <a:blip r:embed="rId4"/>
          <a:stretch>
            <a:fillRect/>
          </a:stretch>
        </p:blipFill>
        <p:spPr>
          <a:xfrm>
            <a:off x="542061" y="4803020"/>
            <a:ext cx="11107875" cy="1749704"/>
          </a:xfrm>
          <a:prstGeom prst="rect">
            <a:avLst/>
          </a:prstGeom>
        </p:spPr>
      </p:pic>
      <p:sp>
        <p:nvSpPr>
          <p:cNvPr id="5" name="TextBox 4">
            <a:extLst>
              <a:ext uri="{FF2B5EF4-FFF2-40B4-BE49-F238E27FC236}">
                <a16:creationId xmlns:a16="http://schemas.microsoft.com/office/drawing/2014/main" id="{4954F8FA-236A-8F2D-A40C-D4CE9BE131E7}"/>
              </a:ext>
            </a:extLst>
          </p:cNvPr>
          <p:cNvSpPr txBox="1"/>
          <p:nvPr/>
        </p:nvSpPr>
        <p:spPr>
          <a:xfrm>
            <a:off x="932329" y="4791135"/>
            <a:ext cx="10549922" cy="1569660"/>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ffectLst/>
                <a:ea typeface="Aptos" panose="02110004020202020204"/>
              </a:rPr>
              <a:t>We step out to prepare the path for the infants John and Jesus, and to herald the coming Kingdom and Kin-</a:t>
            </a:r>
            <a:r>
              <a:rPr lang="en-US" sz="3200" kern="100" dirty="0" err="1">
                <a:solidFill>
                  <a:schemeClr val="bg1"/>
                </a:solidFill>
                <a:effectLst/>
                <a:ea typeface="Aptos" panose="02110004020202020204"/>
              </a:rPr>
              <a:t>dom</a:t>
            </a:r>
            <a:r>
              <a:rPr lang="en-US" sz="3200" kern="100" dirty="0">
                <a:solidFill>
                  <a:schemeClr val="bg1"/>
                </a:solidFill>
                <a:effectLst/>
                <a:ea typeface="Aptos" panose="02110004020202020204"/>
              </a:rPr>
              <a:t> of God.</a:t>
            </a:r>
          </a:p>
        </p:txBody>
      </p:sp>
      <p:sp>
        <p:nvSpPr>
          <p:cNvPr id="9" name="TextBox 8">
            <a:extLst>
              <a:ext uri="{FF2B5EF4-FFF2-40B4-BE49-F238E27FC236}">
                <a16:creationId xmlns:a16="http://schemas.microsoft.com/office/drawing/2014/main" id="{8F929FEB-54E7-ED6E-7548-2E550A66AD5F}"/>
              </a:ext>
            </a:extLst>
          </p:cNvPr>
          <p:cNvSpPr txBox="1"/>
          <p:nvPr/>
        </p:nvSpPr>
        <p:spPr>
          <a:xfrm>
            <a:off x="932329" y="5229285"/>
            <a:ext cx="10549922" cy="1200329"/>
          </a:xfrm>
          <a:prstGeom prst="rect">
            <a:avLst/>
          </a:prstGeom>
          <a:noFill/>
        </p:spPr>
        <p:txBody>
          <a:bodyPr wrap="square" rtlCol="0">
            <a:spAutoFit/>
          </a:bodyPr>
          <a:lstStyle/>
          <a:p>
            <a:r>
              <a:rPr lang="en-US" sz="3600" b="1" kern="100" dirty="0">
                <a:solidFill>
                  <a:schemeClr val="bg1"/>
                </a:solidFill>
                <a:effectLst/>
                <a:ea typeface="Aptos" panose="02110004020202020204"/>
              </a:rPr>
              <a:t>People: </a:t>
            </a:r>
          </a:p>
          <a:p>
            <a:r>
              <a:rPr lang="en-US" sz="3600" b="1" kern="100" dirty="0">
                <a:solidFill>
                  <a:schemeClr val="bg1"/>
                </a:solidFill>
                <a:effectLst/>
                <a:ea typeface="Aptos" panose="02110004020202020204"/>
              </a:rPr>
              <a:t>For God so loved the world, we prepare the way.</a:t>
            </a:r>
          </a:p>
        </p:txBody>
      </p:sp>
    </p:spTree>
    <p:extLst>
      <p:ext uri="{BB962C8B-B14F-4D97-AF65-F5344CB8AC3E}">
        <p14:creationId xmlns:p14="http://schemas.microsoft.com/office/powerpoint/2010/main" val="1223598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3E2938-CFC4-0083-8DD3-ADA71080D5F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087D6021-2F67-0D90-587F-4858E51FD3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2329" y="0"/>
            <a:ext cx="10327341" cy="6858000"/>
          </a:xfrm>
          <a:prstGeom prst="rect">
            <a:avLst/>
          </a:prstGeom>
        </p:spPr>
      </p:pic>
      <p:pic>
        <p:nvPicPr>
          <p:cNvPr id="2" name="Picture 1">
            <a:extLst>
              <a:ext uri="{FF2B5EF4-FFF2-40B4-BE49-F238E27FC236}">
                <a16:creationId xmlns:a16="http://schemas.microsoft.com/office/drawing/2014/main" id="{163E45CB-8655-1B07-6715-6DA17CF00204}"/>
              </a:ext>
            </a:extLst>
          </p:cNvPr>
          <p:cNvPicPr>
            <a:picLocks noChangeAspect="1"/>
          </p:cNvPicPr>
          <p:nvPr/>
        </p:nvPicPr>
        <p:blipFill>
          <a:blip r:embed="rId4"/>
          <a:stretch>
            <a:fillRect/>
          </a:stretch>
        </p:blipFill>
        <p:spPr>
          <a:xfrm>
            <a:off x="476250" y="5144218"/>
            <a:ext cx="11107875" cy="1397518"/>
          </a:xfrm>
          <a:prstGeom prst="rect">
            <a:avLst/>
          </a:prstGeom>
        </p:spPr>
      </p:pic>
      <p:sp>
        <p:nvSpPr>
          <p:cNvPr id="5" name="TextBox 4">
            <a:extLst>
              <a:ext uri="{FF2B5EF4-FFF2-40B4-BE49-F238E27FC236}">
                <a16:creationId xmlns:a16="http://schemas.microsoft.com/office/drawing/2014/main" id="{D6023E63-5AC5-E549-02E5-A23663844ABB}"/>
              </a:ext>
            </a:extLst>
          </p:cNvPr>
          <p:cNvSpPr txBox="1"/>
          <p:nvPr/>
        </p:nvSpPr>
        <p:spPr>
          <a:xfrm>
            <a:off x="932328" y="5227107"/>
            <a:ext cx="10327341" cy="1077218"/>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ffectLst/>
                <a:ea typeface="Aptos" panose="02110004020202020204"/>
              </a:rPr>
              <a:t>We attend to the path in front of us, raising up walkways where the way is muddy.</a:t>
            </a:r>
          </a:p>
        </p:txBody>
      </p:sp>
    </p:spTree>
    <p:extLst>
      <p:ext uri="{BB962C8B-B14F-4D97-AF65-F5344CB8AC3E}">
        <p14:creationId xmlns:p14="http://schemas.microsoft.com/office/powerpoint/2010/main" val="5502931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E30A2-8A7F-26C1-8733-F4B3637E4661}"/>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C1CFA36-7A3C-736B-4452-8BFA9E8552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0"/>
            <a:ext cx="10287000" cy="6858000"/>
          </a:xfrm>
          <a:prstGeom prst="rect">
            <a:avLst/>
          </a:prstGeom>
        </p:spPr>
      </p:pic>
      <p:pic>
        <p:nvPicPr>
          <p:cNvPr id="5" name="Picture 4">
            <a:extLst>
              <a:ext uri="{FF2B5EF4-FFF2-40B4-BE49-F238E27FC236}">
                <a16:creationId xmlns:a16="http://schemas.microsoft.com/office/drawing/2014/main" id="{51EBC1C3-6335-E9C1-BFF2-EEA4F0432F5B}"/>
              </a:ext>
            </a:extLst>
          </p:cNvPr>
          <p:cNvPicPr>
            <a:picLocks noChangeAspect="1"/>
          </p:cNvPicPr>
          <p:nvPr/>
        </p:nvPicPr>
        <p:blipFill>
          <a:blip r:embed="rId4"/>
          <a:stretch>
            <a:fillRect/>
          </a:stretch>
        </p:blipFill>
        <p:spPr>
          <a:xfrm>
            <a:off x="694462" y="4911422"/>
            <a:ext cx="11107875" cy="1569660"/>
          </a:xfrm>
          <a:prstGeom prst="rect">
            <a:avLst/>
          </a:prstGeom>
        </p:spPr>
      </p:pic>
      <p:sp>
        <p:nvSpPr>
          <p:cNvPr id="4" name="TextBox 3">
            <a:extLst>
              <a:ext uri="{FF2B5EF4-FFF2-40B4-BE49-F238E27FC236}">
                <a16:creationId xmlns:a16="http://schemas.microsoft.com/office/drawing/2014/main" id="{0C87D0F8-A2E2-6E97-C064-B43B16298797}"/>
              </a:ext>
            </a:extLst>
          </p:cNvPr>
          <p:cNvSpPr txBox="1"/>
          <p:nvPr/>
        </p:nvSpPr>
        <p:spPr>
          <a:xfrm>
            <a:off x="952500" y="4911422"/>
            <a:ext cx="10287000" cy="1569660"/>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ffectLst/>
                <a:ea typeface="Aptos" panose="02110004020202020204"/>
              </a:rPr>
              <a:t>We tend to the pathway along the mountains, to the valleys and back again, setting handholds where they are needed.</a:t>
            </a:r>
          </a:p>
        </p:txBody>
      </p:sp>
    </p:spTree>
    <p:extLst>
      <p:ext uri="{BB962C8B-B14F-4D97-AF65-F5344CB8AC3E}">
        <p14:creationId xmlns:p14="http://schemas.microsoft.com/office/powerpoint/2010/main" val="922438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36AA7D-FA19-D0B7-7A50-7C490B1CE19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F1CD0E5-D743-B95D-D494-9C342C3BAC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0"/>
            <a:ext cx="10287000" cy="6858000"/>
          </a:xfrm>
          <a:prstGeom prst="rect">
            <a:avLst/>
          </a:prstGeom>
        </p:spPr>
      </p:pic>
      <p:pic>
        <p:nvPicPr>
          <p:cNvPr id="6" name="Picture 5">
            <a:extLst>
              <a:ext uri="{FF2B5EF4-FFF2-40B4-BE49-F238E27FC236}">
                <a16:creationId xmlns:a16="http://schemas.microsoft.com/office/drawing/2014/main" id="{5F21B5DD-7449-9B9C-3461-06C04E943EB7}"/>
              </a:ext>
            </a:extLst>
          </p:cNvPr>
          <p:cNvPicPr>
            <a:picLocks noChangeAspect="1"/>
          </p:cNvPicPr>
          <p:nvPr/>
        </p:nvPicPr>
        <p:blipFill>
          <a:blip r:embed="rId4"/>
          <a:stretch>
            <a:fillRect/>
          </a:stretch>
        </p:blipFill>
        <p:spPr>
          <a:xfrm>
            <a:off x="303937" y="5040803"/>
            <a:ext cx="11411813" cy="1444428"/>
          </a:xfrm>
          <a:prstGeom prst="rect">
            <a:avLst/>
          </a:prstGeom>
        </p:spPr>
      </p:pic>
      <p:sp>
        <p:nvSpPr>
          <p:cNvPr id="4" name="TextBox 3">
            <a:extLst>
              <a:ext uri="{FF2B5EF4-FFF2-40B4-BE49-F238E27FC236}">
                <a16:creationId xmlns:a16="http://schemas.microsoft.com/office/drawing/2014/main" id="{5468000D-BDE0-7931-9578-357C9DFED92F}"/>
              </a:ext>
            </a:extLst>
          </p:cNvPr>
          <p:cNvSpPr txBox="1"/>
          <p:nvPr/>
        </p:nvSpPr>
        <p:spPr>
          <a:xfrm>
            <a:off x="952500" y="5066452"/>
            <a:ext cx="10287000" cy="1077218"/>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a typeface="Aptos" panose="02110004020202020204"/>
              </a:rPr>
              <a:t>We tend to the preparation of the path through cities as well as the natural places of the Earth.</a:t>
            </a:r>
            <a:endParaRPr lang="en-US" sz="3200" kern="100" dirty="0">
              <a:solidFill>
                <a:schemeClr val="bg1"/>
              </a:solidFill>
              <a:effectLst/>
              <a:ea typeface="Aptos" panose="02110004020202020204"/>
            </a:endParaRPr>
          </a:p>
        </p:txBody>
      </p:sp>
      <p:sp>
        <p:nvSpPr>
          <p:cNvPr id="5" name="TextBox 4">
            <a:extLst>
              <a:ext uri="{FF2B5EF4-FFF2-40B4-BE49-F238E27FC236}">
                <a16:creationId xmlns:a16="http://schemas.microsoft.com/office/drawing/2014/main" id="{62F7F2C9-D7CA-DF8C-A770-6B2380799545}"/>
              </a:ext>
            </a:extLst>
          </p:cNvPr>
          <p:cNvSpPr txBox="1"/>
          <p:nvPr/>
        </p:nvSpPr>
        <p:spPr>
          <a:xfrm>
            <a:off x="952500" y="5085592"/>
            <a:ext cx="10287000" cy="1200329"/>
          </a:xfrm>
          <a:prstGeom prst="rect">
            <a:avLst/>
          </a:prstGeom>
          <a:noFill/>
        </p:spPr>
        <p:txBody>
          <a:bodyPr wrap="square" rtlCol="0">
            <a:spAutoFit/>
          </a:bodyPr>
          <a:lstStyle/>
          <a:p>
            <a:r>
              <a:rPr lang="en-US" sz="3600" b="1" kern="100" dirty="0">
                <a:solidFill>
                  <a:schemeClr val="bg1"/>
                </a:solidFill>
                <a:effectLst/>
                <a:ea typeface="Aptos" panose="02110004020202020204"/>
              </a:rPr>
              <a:t>People: </a:t>
            </a:r>
          </a:p>
          <a:p>
            <a:r>
              <a:rPr lang="en-US" sz="3600" b="1" kern="100" dirty="0">
                <a:solidFill>
                  <a:schemeClr val="bg1"/>
                </a:solidFill>
                <a:effectLst/>
                <a:ea typeface="Aptos" panose="02110004020202020204"/>
              </a:rPr>
              <a:t>For God so loved the world, we prepare the way.</a:t>
            </a:r>
          </a:p>
        </p:txBody>
      </p:sp>
    </p:spTree>
    <p:extLst>
      <p:ext uri="{BB962C8B-B14F-4D97-AF65-F5344CB8AC3E}">
        <p14:creationId xmlns:p14="http://schemas.microsoft.com/office/powerpoint/2010/main" val="2030500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0EC328-FAF1-7EFE-D16E-CB2F5FC259A1}"/>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D29B0C3C-362A-AAE6-B355-F22CFF7370A6}"/>
              </a:ext>
            </a:extLst>
          </p:cNvPr>
          <p:cNvPicPr>
            <a:picLocks noChangeAspect="1"/>
          </p:cNvPicPr>
          <p:nvPr/>
        </p:nvPicPr>
        <p:blipFill>
          <a:blip r:embed="rId3">
            <a:extLst>
              <a:ext uri="{28A0092B-C50C-407E-A947-70E740481C1C}">
                <a14:useLocalDpi xmlns:a14="http://schemas.microsoft.com/office/drawing/2010/main" val="0"/>
              </a:ext>
            </a:extLst>
          </a:blip>
          <a:srcRect t="28889" b="18333"/>
          <a:stretch/>
        </p:blipFill>
        <p:spPr>
          <a:xfrm>
            <a:off x="1219200" y="0"/>
            <a:ext cx="9753600" cy="6863644"/>
          </a:xfrm>
          <a:prstGeom prst="rect">
            <a:avLst/>
          </a:prstGeom>
        </p:spPr>
      </p:pic>
      <p:pic>
        <p:nvPicPr>
          <p:cNvPr id="5" name="Picture 4">
            <a:extLst>
              <a:ext uri="{FF2B5EF4-FFF2-40B4-BE49-F238E27FC236}">
                <a16:creationId xmlns:a16="http://schemas.microsoft.com/office/drawing/2014/main" id="{47E33C34-CB8F-31D2-AA1D-7CEF0C662543}"/>
              </a:ext>
            </a:extLst>
          </p:cNvPr>
          <p:cNvPicPr>
            <a:picLocks noChangeAspect="1"/>
          </p:cNvPicPr>
          <p:nvPr/>
        </p:nvPicPr>
        <p:blipFill>
          <a:blip r:embed="rId4"/>
          <a:stretch>
            <a:fillRect/>
          </a:stretch>
        </p:blipFill>
        <p:spPr>
          <a:xfrm>
            <a:off x="0" y="4948273"/>
            <a:ext cx="12192000" cy="1397518"/>
          </a:xfrm>
          <a:prstGeom prst="rect">
            <a:avLst/>
          </a:prstGeom>
        </p:spPr>
      </p:pic>
      <p:sp>
        <p:nvSpPr>
          <p:cNvPr id="4" name="TextBox 3">
            <a:extLst>
              <a:ext uri="{FF2B5EF4-FFF2-40B4-BE49-F238E27FC236}">
                <a16:creationId xmlns:a16="http://schemas.microsoft.com/office/drawing/2014/main" id="{9DAF32A2-D609-5A1E-E46F-D9FD2A80C334}"/>
              </a:ext>
            </a:extLst>
          </p:cNvPr>
          <p:cNvSpPr txBox="1"/>
          <p:nvPr/>
        </p:nvSpPr>
        <p:spPr>
          <a:xfrm>
            <a:off x="1219200" y="5031162"/>
            <a:ext cx="10093234" cy="1077218"/>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ffectLst/>
                <a:ea typeface="Aptos" panose="02110004020202020204"/>
              </a:rPr>
              <a:t>We tend to the path, even when our way is shrouded in mist, and we cannot see what lies ahead.</a:t>
            </a:r>
          </a:p>
        </p:txBody>
      </p:sp>
    </p:spTree>
    <p:extLst>
      <p:ext uri="{BB962C8B-B14F-4D97-AF65-F5344CB8AC3E}">
        <p14:creationId xmlns:p14="http://schemas.microsoft.com/office/powerpoint/2010/main" val="5170064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CECD7C-F19D-4832-9BFF-12A617551B73}"/>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1139C1E9-D8A7-6D60-0C01-A80DAAAE58DE}"/>
              </a:ext>
            </a:extLst>
          </p:cNvPr>
          <p:cNvPicPr>
            <a:picLocks noChangeAspect="1"/>
          </p:cNvPicPr>
          <p:nvPr/>
        </p:nvPicPr>
        <p:blipFill>
          <a:blip r:embed="rId3">
            <a:extLst>
              <a:ext uri="{28A0092B-C50C-407E-A947-70E740481C1C}">
                <a14:useLocalDpi xmlns:a14="http://schemas.microsoft.com/office/drawing/2010/main" val="0"/>
              </a:ext>
            </a:extLst>
          </a:blip>
          <a:srcRect t="14445" b="16389"/>
          <a:stretch/>
        </p:blipFill>
        <p:spPr>
          <a:xfrm>
            <a:off x="1295400" y="41909"/>
            <a:ext cx="9810750" cy="6785769"/>
          </a:xfrm>
          <a:prstGeom prst="rect">
            <a:avLst/>
          </a:prstGeom>
        </p:spPr>
      </p:pic>
      <p:pic>
        <p:nvPicPr>
          <p:cNvPr id="7" name="Picture 6">
            <a:extLst>
              <a:ext uri="{FF2B5EF4-FFF2-40B4-BE49-F238E27FC236}">
                <a16:creationId xmlns:a16="http://schemas.microsoft.com/office/drawing/2014/main" id="{23D69782-47DA-197E-9F01-F2BFCA4287F2}"/>
              </a:ext>
            </a:extLst>
          </p:cNvPr>
          <p:cNvPicPr>
            <a:picLocks noChangeAspect="1"/>
          </p:cNvPicPr>
          <p:nvPr/>
        </p:nvPicPr>
        <p:blipFill>
          <a:blip r:embed="rId4"/>
          <a:stretch>
            <a:fillRect/>
          </a:stretch>
        </p:blipFill>
        <p:spPr>
          <a:xfrm>
            <a:off x="646837" y="419978"/>
            <a:ext cx="11107875" cy="1749704"/>
          </a:xfrm>
          <a:prstGeom prst="rect">
            <a:avLst/>
          </a:prstGeom>
        </p:spPr>
      </p:pic>
      <p:sp>
        <p:nvSpPr>
          <p:cNvPr id="4" name="TextBox 3">
            <a:extLst>
              <a:ext uri="{FF2B5EF4-FFF2-40B4-BE49-F238E27FC236}">
                <a16:creationId xmlns:a16="http://schemas.microsoft.com/office/drawing/2014/main" id="{4B9292C1-F5DD-1C6E-D36F-F18E0EEB9E03}"/>
              </a:ext>
            </a:extLst>
          </p:cNvPr>
          <p:cNvSpPr txBox="1"/>
          <p:nvPr/>
        </p:nvSpPr>
        <p:spPr>
          <a:xfrm>
            <a:off x="1311719" y="419978"/>
            <a:ext cx="9810751" cy="1569660"/>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a typeface="Aptos" panose="02110004020202020204"/>
              </a:rPr>
              <a:t>We prepare the way, tending even the littlest ones, invisible to us, dependent on our care as God calls us to make things ready. </a:t>
            </a:r>
            <a:endParaRPr lang="en-US" sz="3200" kern="100" dirty="0">
              <a:solidFill>
                <a:schemeClr val="bg1"/>
              </a:solidFill>
              <a:effectLst/>
              <a:ea typeface="Aptos" panose="02110004020202020204"/>
            </a:endParaRPr>
          </a:p>
        </p:txBody>
      </p:sp>
      <p:sp>
        <p:nvSpPr>
          <p:cNvPr id="6" name="TextBox 5">
            <a:extLst>
              <a:ext uri="{FF2B5EF4-FFF2-40B4-BE49-F238E27FC236}">
                <a16:creationId xmlns:a16="http://schemas.microsoft.com/office/drawing/2014/main" id="{F2BD14E7-5270-478A-5A95-6207615B751B}"/>
              </a:ext>
            </a:extLst>
          </p:cNvPr>
          <p:cNvSpPr txBox="1"/>
          <p:nvPr/>
        </p:nvSpPr>
        <p:spPr>
          <a:xfrm>
            <a:off x="1295400" y="419978"/>
            <a:ext cx="9827070" cy="1200329"/>
          </a:xfrm>
          <a:prstGeom prst="rect">
            <a:avLst/>
          </a:prstGeom>
          <a:noFill/>
        </p:spPr>
        <p:txBody>
          <a:bodyPr wrap="square" rtlCol="0">
            <a:spAutoFit/>
          </a:bodyPr>
          <a:lstStyle/>
          <a:p>
            <a:r>
              <a:rPr lang="en-US" sz="3600" b="1" kern="100" dirty="0">
                <a:solidFill>
                  <a:schemeClr val="bg1"/>
                </a:solidFill>
                <a:effectLst/>
                <a:ea typeface="Aptos" panose="02110004020202020204"/>
              </a:rPr>
              <a:t>People: </a:t>
            </a:r>
          </a:p>
          <a:p>
            <a:r>
              <a:rPr lang="en-US" sz="3600" b="1" kern="100" dirty="0">
                <a:solidFill>
                  <a:schemeClr val="bg1"/>
                </a:solidFill>
                <a:effectLst/>
                <a:ea typeface="Aptos" panose="02110004020202020204"/>
              </a:rPr>
              <a:t>For God so loved the world, we prepare the way.</a:t>
            </a:r>
          </a:p>
        </p:txBody>
      </p:sp>
    </p:spTree>
    <p:extLst>
      <p:ext uri="{BB962C8B-B14F-4D97-AF65-F5344CB8AC3E}">
        <p14:creationId xmlns:p14="http://schemas.microsoft.com/office/powerpoint/2010/main" val="3924596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3ABDE0-F983-148C-4881-855A6F30ECAB}"/>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9079A50-8F66-D2A5-F780-FED1092766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pic>
        <p:nvPicPr>
          <p:cNvPr id="5" name="Picture 4">
            <a:extLst>
              <a:ext uri="{FF2B5EF4-FFF2-40B4-BE49-F238E27FC236}">
                <a16:creationId xmlns:a16="http://schemas.microsoft.com/office/drawing/2014/main" id="{564DC0B7-93A8-B74C-B4A6-3905348042E1}"/>
              </a:ext>
            </a:extLst>
          </p:cNvPr>
          <p:cNvPicPr>
            <a:picLocks noChangeAspect="1"/>
          </p:cNvPicPr>
          <p:nvPr/>
        </p:nvPicPr>
        <p:blipFill>
          <a:blip r:embed="rId4"/>
          <a:stretch>
            <a:fillRect/>
          </a:stretch>
        </p:blipFill>
        <p:spPr>
          <a:xfrm>
            <a:off x="542062" y="5187918"/>
            <a:ext cx="11107875" cy="1337911"/>
          </a:xfrm>
          <a:prstGeom prst="rect">
            <a:avLst/>
          </a:prstGeom>
        </p:spPr>
      </p:pic>
      <p:sp>
        <p:nvSpPr>
          <p:cNvPr id="4" name="TextBox 3">
            <a:extLst>
              <a:ext uri="{FF2B5EF4-FFF2-40B4-BE49-F238E27FC236}">
                <a16:creationId xmlns:a16="http://schemas.microsoft.com/office/drawing/2014/main" id="{1FDBBC5B-AF19-26F2-1493-F03F884EED25}"/>
              </a:ext>
            </a:extLst>
          </p:cNvPr>
          <p:cNvSpPr txBox="1"/>
          <p:nvPr/>
        </p:nvSpPr>
        <p:spPr>
          <a:xfrm>
            <a:off x="1524000" y="5187918"/>
            <a:ext cx="9144000" cy="1077218"/>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ffectLst/>
                <a:ea typeface="Aptos" panose="02110004020202020204"/>
              </a:rPr>
              <a:t>We tend to the rightful paths of the creatures of the woods and forests,</a:t>
            </a:r>
          </a:p>
        </p:txBody>
      </p:sp>
    </p:spTree>
    <p:extLst>
      <p:ext uri="{BB962C8B-B14F-4D97-AF65-F5344CB8AC3E}">
        <p14:creationId xmlns:p14="http://schemas.microsoft.com/office/powerpoint/2010/main" val="24029182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8DFD63-4A1C-D988-B65F-B192A6E0F27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763B83AB-064C-6727-C083-C5C448A161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pic>
        <p:nvPicPr>
          <p:cNvPr id="7" name="Picture 6">
            <a:extLst>
              <a:ext uri="{FF2B5EF4-FFF2-40B4-BE49-F238E27FC236}">
                <a16:creationId xmlns:a16="http://schemas.microsoft.com/office/drawing/2014/main" id="{C2A3F472-D9FC-5B2C-7B0A-4660CDDF079B}"/>
              </a:ext>
            </a:extLst>
          </p:cNvPr>
          <p:cNvPicPr>
            <a:picLocks noChangeAspect="1"/>
          </p:cNvPicPr>
          <p:nvPr/>
        </p:nvPicPr>
        <p:blipFill>
          <a:blip r:embed="rId4"/>
          <a:stretch>
            <a:fillRect/>
          </a:stretch>
        </p:blipFill>
        <p:spPr>
          <a:xfrm>
            <a:off x="0" y="4922533"/>
            <a:ext cx="11649937" cy="1749704"/>
          </a:xfrm>
          <a:prstGeom prst="rect">
            <a:avLst/>
          </a:prstGeom>
        </p:spPr>
      </p:pic>
      <p:sp>
        <p:nvSpPr>
          <p:cNvPr id="4" name="TextBox 3">
            <a:extLst>
              <a:ext uri="{FF2B5EF4-FFF2-40B4-BE49-F238E27FC236}">
                <a16:creationId xmlns:a16="http://schemas.microsoft.com/office/drawing/2014/main" id="{E9244162-1F05-819E-0E28-B3225C494447}"/>
              </a:ext>
            </a:extLst>
          </p:cNvPr>
          <p:cNvSpPr txBox="1"/>
          <p:nvPr/>
        </p:nvSpPr>
        <p:spPr>
          <a:xfrm>
            <a:off x="1524001" y="4933855"/>
            <a:ext cx="9579428" cy="1569660"/>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ffectLst/>
                <a:ea typeface="Aptos" panose="02110004020202020204"/>
              </a:rPr>
              <a:t>We tend to the broken places, where the forests and grasslands have been harmed by climate fires and neglect, </a:t>
            </a:r>
          </a:p>
        </p:txBody>
      </p:sp>
      <p:sp>
        <p:nvSpPr>
          <p:cNvPr id="6" name="TextBox 5">
            <a:extLst>
              <a:ext uri="{FF2B5EF4-FFF2-40B4-BE49-F238E27FC236}">
                <a16:creationId xmlns:a16="http://schemas.microsoft.com/office/drawing/2014/main" id="{B7D67062-4EB1-5A8F-E529-B54DA90F8723}"/>
              </a:ext>
            </a:extLst>
          </p:cNvPr>
          <p:cNvSpPr txBox="1"/>
          <p:nvPr/>
        </p:nvSpPr>
        <p:spPr>
          <a:xfrm>
            <a:off x="1524001" y="5135666"/>
            <a:ext cx="9579428" cy="1200329"/>
          </a:xfrm>
          <a:prstGeom prst="rect">
            <a:avLst/>
          </a:prstGeom>
          <a:noFill/>
        </p:spPr>
        <p:txBody>
          <a:bodyPr wrap="square" rtlCol="0">
            <a:spAutoFit/>
          </a:bodyPr>
          <a:lstStyle/>
          <a:p>
            <a:r>
              <a:rPr lang="en-US" sz="3600" b="1" kern="100" dirty="0">
                <a:solidFill>
                  <a:schemeClr val="bg1"/>
                </a:solidFill>
                <a:ea typeface="Aptos" panose="02110004020202020204"/>
              </a:rPr>
              <a:t>People: </a:t>
            </a:r>
          </a:p>
          <a:p>
            <a:r>
              <a:rPr lang="en-US" sz="3600" b="1" kern="100" dirty="0">
                <a:solidFill>
                  <a:schemeClr val="bg1"/>
                </a:solidFill>
                <a:ea typeface="Aptos" panose="02110004020202020204"/>
              </a:rPr>
              <a:t>On Earth as it is in Heaven, we prepare the way.</a:t>
            </a:r>
            <a:endParaRPr lang="en-US" sz="3600" b="1" kern="100" dirty="0">
              <a:solidFill>
                <a:schemeClr val="bg1"/>
              </a:solidFill>
              <a:effectLst/>
              <a:ea typeface="Aptos" panose="02110004020202020204"/>
            </a:endParaRPr>
          </a:p>
        </p:txBody>
      </p:sp>
    </p:spTree>
    <p:extLst>
      <p:ext uri="{BB962C8B-B14F-4D97-AF65-F5344CB8AC3E}">
        <p14:creationId xmlns:p14="http://schemas.microsoft.com/office/powerpoint/2010/main" val="1836249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1C7F93-CE44-CE98-9014-4563082D2D7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C101911-5E5F-D235-3B95-C010ECC59B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pic>
        <p:nvPicPr>
          <p:cNvPr id="5" name="Picture 4">
            <a:extLst>
              <a:ext uri="{FF2B5EF4-FFF2-40B4-BE49-F238E27FC236}">
                <a16:creationId xmlns:a16="http://schemas.microsoft.com/office/drawing/2014/main" id="{39858F4C-3948-945E-9535-1EA0CC370A38}"/>
              </a:ext>
            </a:extLst>
          </p:cNvPr>
          <p:cNvPicPr>
            <a:picLocks noChangeAspect="1"/>
          </p:cNvPicPr>
          <p:nvPr/>
        </p:nvPicPr>
        <p:blipFill>
          <a:blip r:embed="rId4"/>
          <a:stretch>
            <a:fillRect/>
          </a:stretch>
        </p:blipFill>
        <p:spPr>
          <a:xfrm>
            <a:off x="351562" y="5322356"/>
            <a:ext cx="11107875" cy="1000065"/>
          </a:xfrm>
          <a:prstGeom prst="rect">
            <a:avLst/>
          </a:prstGeom>
        </p:spPr>
      </p:pic>
      <p:sp>
        <p:nvSpPr>
          <p:cNvPr id="4" name="TextBox 3">
            <a:extLst>
              <a:ext uri="{FF2B5EF4-FFF2-40B4-BE49-F238E27FC236}">
                <a16:creationId xmlns:a16="http://schemas.microsoft.com/office/drawing/2014/main" id="{32F97B7D-5E1F-1A70-5CEF-F0930298386F}"/>
              </a:ext>
            </a:extLst>
          </p:cNvPr>
          <p:cNvSpPr txBox="1"/>
          <p:nvPr/>
        </p:nvSpPr>
        <p:spPr>
          <a:xfrm>
            <a:off x="1524000" y="5322357"/>
            <a:ext cx="10953750" cy="584775"/>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ffectLst/>
                <a:ea typeface="Aptos" panose="02110004020202020204"/>
              </a:rPr>
              <a:t>We gather seeds together,</a:t>
            </a:r>
          </a:p>
        </p:txBody>
      </p:sp>
    </p:spTree>
    <p:extLst>
      <p:ext uri="{BB962C8B-B14F-4D97-AF65-F5344CB8AC3E}">
        <p14:creationId xmlns:p14="http://schemas.microsoft.com/office/powerpoint/2010/main" val="41669826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302025-524C-11D6-5DD8-06DC991BC17F}"/>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E4D322C-15F9-3C80-A9DE-35F10A705C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1244" y="0"/>
            <a:ext cx="10289512" cy="6858000"/>
          </a:xfrm>
          <a:prstGeom prst="rect">
            <a:avLst/>
          </a:prstGeom>
        </p:spPr>
      </p:pic>
      <p:pic>
        <p:nvPicPr>
          <p:cNvPr id="5" name="Picture 4">
            <a:extLst>
              <a:ext uri="{FF2B5EF4-FFF2-40B4-BE49-F238E27FC236}">
                <a16:creationId xmlns:a16="http://schemas.microsoft.com/office/drawing/2014/main" id="{93BF3CA4-43FC-7C85-B79E-BD8325BA5D8A}"/>
              </a:ext>
            </a:extLst>
          </p:cNvPr>
          <p:cNvPicPr>
            <a:picLocks noChangeAspect="1"/>
          </p:cNvPicPr>
          <p:nvPr/>
        </p:nvPicPr>
        <p:blipFill>
          <a:blip r:embed="rId4"/>
          <a:stretch>
            <a:fillRect/>
          </a:stretch>
        </p:blipFill>
        <p:spPr>
          <a:xfrm>
            <a:off x="476250" y="5096477"/>
            <a:ext cx="11107875" cy="1342965"/>
          </a:xfrm>
          <a:prstGeom prst="rect">
            <a:avLst/>
          </a:prstGeom>
        </p:spPr>
      </p:pic>
      <p:sp>
        <p:nvSpPr>
          <p:cNvPr id="4" name="TextBox 3">
            <a:extLst>
              <a:ext uri="{FF2B5EF4-FFF2-40B4-BE49-F238E27FC236}">
                <a16:creationId xmlns:a16="http://schemas.microsoft.com/office/drawing/2014/main" id="{39D4A617-B425-3B74-5705-2CEAAC26C575}"/>
              </a:ext>
            </a:extLst>
          </p:cNvPr>
          <p:cNvSpPr txBox="1"/>
          <p:nvPr/>
        </p:nvSpPr>
        <p:spPr>
          <a:xfrm>
            <a:off x="912674" y="5096477"/>
            <a:ext cx="10671451" cy="1200329"/>
          </a:xfrm>
          <a:prstGeom prst="rect">
            <a:avLst/>
          </a:prstGeom>
          <a:noFill/>
        </p:spPr>
        <p:txBody>
          <a:bodyPr wrap="square" rtlCol="0">
            <a:spAutoFit/>
          </a:bodyPr>
          <a:lstStyle/>
          <a:p>
            <a:r>
              <a:rPr lang="en-US" sz="3600" b="1" kern="100" dirty="0">
                <a:solidFill>
                  <a:schemeClr val="bg1"/>
                </a:solidFill>
                <a:effectLst/>
                <a:ea typeface="Aptos" panose="02110004020202020204"/>
              </a:rPr>
              <a:t>Leader: </a:t>
            </a:r>
            <a:r>
              <a:rPr lang="en-US" sz="3600" kern="100" dirty="0">
                <a:solidFill>
                  <a:schemeClr val="bg1"/>
                </a:solidFill>
                <a:effectLst/>
                <a:ea typeface="Aptos" panose="02110004020202020204"/>
              </a:rPr>
              <a:t>We take action to repair the soils and tend to the replanting of seeds and seedlings.</a:t>
            </a:r>
          </a:p>
        </p:txBody>
      </p:sp>
      <p:sp>
        <p:nvSpPr>
          <p:cNvPr id="6" name="TextBox 5">
            <a:extLst>
              <a:ext uri="{FF2B5EF4-FFF2-40B4-BE49-F238E27FC236}">
                <a16:creationId xmlns:a16="http://schemas.microsoft.com/office/drawing/2014/main" id="{B77BEACC-211E-7000-11B2-B29848F54E7E}"/>
              </a:ext>
            </a:extLst>
          </p:cNvPr>
          <p:cNvSpPr txBox="1"/>
          <p:nvPr/>
        </p:nvSpPr>
        <p:spPr>
          <a:xfrm>
            <a:off x="1294614" y="6347736"/>
            <a:ext cx="10289511" cy="307777"/>
          </a:xfrm>
          <a:prstGeom prst="rect">
            <a:avLst/>
          </a:prstGeom>
          <a:noFill/>
        </p:spPr>
        <p:txBody>
          <a:bodyPr wrap="square" rtlCol="0">
            <a:spAutoFit/>
          </a:bodyPr>
          <a:lstStyle/>
          <a:p>
            <a:pPr algn="r"/>
            <a:r>
              <a:rPr lang="en-US" sz="1400" i="0" dirty="0">
                <a:solidFill>
                  <a:schemeClr val="bg1"/>
                </a:solidFill>
                <a:effectLst/>
                <a:latin typeface="Proxima Nova"/>
              </a:rPr>
              <a:t>U.S. Forest Service Photo by Benjamin </a:t>
            </a:r>
            <a:r>
              <a:rPr lang="en-US" sz="1400" i="0" dirty="0" err="1">
                <a:solidFill>
                  <a:schemeClr val="bg1"/>
                </a:solidFill>
                <a:effectLst/>
                <a:latin typeface="Proxima Nova"/>
              </a:rPr>
              <a:t>Cossel</a:t>
            </a:r>
            <a:r>
              <a:rPr lang="en-US" sz="1400" i="0" dirty="0">
                <a:solidFill>
                  <a:schemeClr val="bg1"/>
                </a:solidFill>
                <a:effectLst/>
                <a:latin typeface="Proxima Nova"/>
              </a:rPr>
              <a:t>, Stanislaus National Forest</a:t>
            </a:r>
            <a:endParaRPr lang="en-US" sz="1400" dirty="0">
              <a:solidFill>
                <a:schemeClr val="bg1"/>
              </a:solidFill>
            </a:endParaRPr>
          </a:p>
        </p:txBody>
      </p:sp>
    </p:spTree>
    <p:extLst>
      <p:ext uri="{BB962C8B-B14F-4D97-AF65-F5344CB8AC3E}">
        <p14:creationId xmlns:p14="http://schemas.microsoft.com/office/powerpoint/2010/main" val="3289367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9B48F1-47BD-CEDB-BC5F-F6DD5A8CAE98}"/>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688C890-A3D2-3D45-C70D-315005014A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0"/>
            <a:ext cx="10287000" cy="6858000"/>
          </a:xfrm>
          <a:prstGeom prst="rect">
            <a:avLst/>
          </a:prstGeom>
        </p:spPr>
      </p:pic>
      <p:pic>
        <p:nvPicPr>
          <p:cNvPr id="6" name="Picture 5">
            <a:extLst>
              <a:ext uri="{FF2B5EF4-FFF2-40B4-BE49-F238E27FC236}">
                <a16:creationId xmlns:a16="http://schemas.microsoft.com/office/drawing/2014/main" id="{1E626F6C-409B-8A36-E490-93BEC87FD38B}"/>
              </a:ext>
            </a:extLst>
          </p:cNvPr>
          <p:cNvPicPr>
            <a:picLocks noChangeAspect="1"/>
          </p:cNvPicPr>
          <p:nvPr/>
        </p:nvPicPr>
        <p:blipFill>
          <a:blip r:embed="rId4"/>
          <a:stretch>
            <a:fillRect/>
          </a:stretch>
        </p:blipFill>
        <p:spPr>
          <a:xfrm>
            <a:off x="379275" y="4598137"/>
            <a:ext cx="11107875" cy="1749704"/>
          </a:xfrm>
          <a:prstGeom prst="rect">
            <a:avLst/>
          </a:prstGeom>
        </p:spPr>
      </p:pic>
      <p:sp>
        <p:nvSpPr>
          <p:cNvPr id="4" name="TextBox 3">
            <a:extLst>
              <a:ext uri="{FF2B5EF4-FFF2-40B4-BE49-F238E27FC236}">
                <a16:creationId xmlns:a16="http://schemas.microsoft.com/office/drawing/2014/main" id="{2B2807FD-B120-8397-50F2-9425FE78A766}"/>
              </a:ext>
            </a:extLst>
          </p:cNvPr>
          <p:cNvSpPr txBox="1"/>
          <p:nvPr/>
        </p:nvSpPr>
        <p:spPr>
          <a:xfrm>
            <a:off x="952500" y="4685659"/>
            <a:ext cx="10287000" cy="1569660"/>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ffectLst/>
                <a:ea typeface="Aptos" panose="02110004020202020204"/>
              </a:rPr>
              <a:t> We tend to the river pathways of the world, tending to the freshness of the waters as they were first created in Genesis to flow from the mountains.</a:t>
            </a:r>
          </a:p>
        </p:txBody>
      </p:sp>
      <p:sp>
        <p:nvSpPr>
          <p:cNvPr id="5" name="TextBox 4">
            <a:extLst>
              <a:ext uri="{FF2B5EF4-FFF2-40B4-BE49-F238E27FC236}">
                <a16:creationId xmlns:a16="http://schemas.microsoft.com/office/drawing/2014/main" id="{8DD37960-1273-A490-B245-8BEEF2F9494F}"/>
              </a:ext>
            </a:extLst>
          </p:cNvPr>
          <p:cNvSpPr txBox="1"/>
          <p:nvPr/>
        </p:nvSpPr>
        <p:spPr>
          <a:xfrm>
            <a:off x="952500" y="4811270"/>
            <a:ext cx="10287000" cy="1200329"/>
          </a:xfrm>
          <a:prstGeom prst="rect">
            <a:avLst/>
          </a:prstGeom>
          <a:noFill/>
        </p:spPr>
        <p:txBody>
          <a:bodyPr wrap="square" rtlCol="0">
            <a:spAutoFit/>
          </a:bodyPr>
          <a:lstStyle/>
          <a:p>
            <a:r>
              <a:rPr lang="en-US" sz="3600" b="1" kern="100" dirty="0">
                <a:solidFill>
                  <a:schemeClr val="bg1"/>
                </a:solidFill>
                <a:effectLst/>
                <a:ea typeface="Aptos" panose="02110004020202020204"/>
              </a:rPr>
              <a:t>People: </a:t>
            </a:r>
          </a:p>
          <a:p>
            <a:r>
              <a:rPr lang="en-US" sz="3600" b="1" kern="100" dirty="0">
                <a:solidFill>
                  <a:schemeClr val="bg1"/>
                </a:solidFill>
                <a:ea typeface="Aptos" panose="02110004020202020204"/>
              </a:rPr>
              <a:t>On Earth as it is in Heaven, we prepare the way.</a:t>
            </a:r>
            <a:endParaRPr lang="en-US" sz="3600" b="1" kern="100" dirty="0">
              <a:solidFill>
                <a:schemeClr val="bg1"/>
              </a:solidFill>
              <a:effectLst/>
              <a:ea typeface="Aptos" panose="02110004020202020204"/>
            </a:endParaRPr>
          </a:p>
        </p:txBody>
      </p:sp>
    </p:spTree>
    <p:extLst>
      <p:ext uri="{BB962C8B-B14F-4D97-AF65-F5344CB8AC3E}">
        <p14:creationId xmlns:p14="http://schemas.microsoft.com/office/powerpoint/2010/main" val="2082322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8BF6B8-D326-39C2-9401-AAFDF4F26DCB}"/>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D5BAA06E-CF58-328F-D94A-6F16E82716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0"/>
            <a:ext cx="10287000" cy="6858000"/>
          </a:xfrm>
          <a:prstGeom prst="rect">
            <a:avLst/>
          </a:prstGeom>
        </p:spPr>
      </p:pic>
      <p:pic>
        <p:nvPicPr>
          <p:cNvPr id="5" name="Picture 4">
            <a:extLst>
              <a:ext uri="{FF2B5EF4-FFF2-40B4-BE49-F238E27FC236}">
                <a16:creationId xmlns:a16="http://schemas.microsoft.com/office/drawing/2014/main" id="{0EF674DE-3173-418D-77A6-5C60B9998C03}"/>
              </a:ext>
            </a:extLst>
          </p:cNvPr>
          <p:cNvPicPr>
            <a:picLocks noChangeAspect="1"/>
          </p:cNvPicPr>
          <p:nvPr/>
        </p:nvPicPr>
        <p:blipFill>
          <a:blip r:embed="rId4"/>
          <a:stretch>
            <a:fillRect/>
          </a:stretch>
        </p:blipFill>
        <p:spPr>
          <a:xfrm>
            <a:off x="789712" y="5186051"/>
            <a:ext cx="11107875" cy="1237651"/>
          </a:xfrm>
          <a:prstGeom prst="rect">
            <a:avLst/>
          </a:prstGeom>
        </p:spPr>
      </p:pic>
      <p:sp>
        <p:nvSpPr>
          <p:cNvPr id="4" name="TextBox 3">
            <a:extLst>
              <a:ext uri="{FF2B5EF4-FFF2-40B4-BE49-F238E27FC236}">
                <a16:creationId xmlns:a16="http://schemas.microsoft.com/office/drawing/2014/main" id="{5D92E559-9496-315B-80C2-BD15F9D71802}"/>
              </a:ext>
            </a:extLst>
          </p:cNvPr>
          <p:cNvSpPr txBox="1"/>
          <p:nvPr/>
        </p:nvSpPr>
        <p:spPr>
          <a:xfrm>
            <a:off x="952500" y="5148729"/>
            <a:ext cx="10449788" cy="1077218"/>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ffectLst/>
                <a:ea typeface="Aptos" panose="02110004020202020204"/>
              </a:rPr>
              <a:t>We tend to the pathways of the pollinators, with native flowers and habitats, across the Earth.</a:t>
            </a:r>
          </a:p>
        </p:txBody>
      </p:sp>
    </p:spTree>
    <p:extLst>
      <p:ext uri="{BB962C8B-B14F-4D97-AF65-F5344CB8AC3E}">
        <p14:creationId xmlns:p14="http://schemas.microsoft.com/office/powerpoint/2010/main" val="29058238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61E96B-5A1A-C90A-DAB1-BAF936A53215}"/>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B2542199-812D-9134-1954-7479C0BDFF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1244" y="0"/>
            <a:ext cx="10289512" cy="6858000"/>
          </a:xfrm>
          <a:prstGeom prst="rect">
            <a:avLst/>
          </a:prstGeom>
        </p:spPr>
      </p:pic>
      <p:pic>
        <p:nvPicPr>
          <p:cNvPr id="5" name="Picture 4">
            <a:extLst>
              <a:ext uri="{FF2B5EF4-FFF2-40B4-BE49-F238E27FC236}">
                <a16:creationId xmlns:a16="http://schemas.microsoft.com/office/drawing/2014/main" id="{1B169234-82D2-B2EF-DF43-7B042A890FFF}"/>
              </a:ext>
            </a:extLst>
          </p:cNvPr>
          <p:cNvPicPr>
            <a:picLocks noChangeAspect="1"/>
          </p:cNvPicPr>
          <p:nvPr/>
        </p:nvPicPr>
        <p:blipFill>
          <a:blip r:embed="rId4"/>
          <a:stretch>
            <a:fillRect/>
          </a:stretch>
        </p:blipFill>
        <p:spPr>
          <a:xfrm>
            <a:off x="542062" y="5217775"/>
            <a:ext cx="11107875" cy="1200330"/>
          </a:xfrm>
          <a:prstGeom prst="rect">
            <a:avLst/>
          </a:prstGeom>
        </p:spPr>
      </p:pic>
      <p:sp>
        <p:nvSpPr>
          <p:cNvPr id="4" name="TextBox 3">
            <a:extLst>
              <a:ext uri="{FF2B5EF4-FFF2-40B4-BE49-F238E27FC236}">
                <a16:creationId xmlns:a16="http://schemas.microsoft.com/office/drawing/2014/main" id="{0829F4EA-7D7B-ABAB-9309-8EB9919FEEFD}"/>
              </a:ext>
            </a:extLst>
          </p:cNvPr>
          <p:cNvSpPr txBox="1"/>
          <p:nvPr/>
        </p:nvSpPr>
        <p:spPr>
          <a:xfrm>
            <a:off x="951244" y="5148729"/>
            <a:ext cx="11069306" cy="1077218"/>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ffectLst/>
                <a:ea typeface="Aptos" panose="02110004020202020204"/>
              </a:rPr>
              <a:t>Where the climate storms have taken lives, we tend to the care of community, standing alongside those affected, </a:t>
            </a:r>
          </a:p>
        </p:txBody>
      </p:sp>
      <p:sp>
        <p:nvSpPr>
          <p:cNvPr id="6" name="TextBox 5">
            <a:extLst>
              <a:ext uri="{FF2B5EF4-FFF2-40B4-BE49-F238E27FC236}">
                <a16:creationId xmlns:a16="http://schemas.microsoft.com/office/drawing/2014/main" id="{CDDAFA33-244C-B8C1-5D36-2FC3924999AF}"/>
              </a:ext>
            </a:extLst>
          </p:cNvPr>
          <p:cNvSpPr txBox="1"/>
          <p:nvPr/>
        </p:nvSpPr>
        <p:spPr>
          <a:xfrm>
            <a:off x="1294614" y="6347736"/>
            <a:ext cx="10289511" cy="307777"/>
          </a:xfrm>
          <a:prstGeom prst="rect">
            <a:avLst/>
          </a:prstGeom>
          <a:noFill/>
        </p:spPr>
        <p:txBody>
          <a:bodyPr wrap="square" rtlCol="0">
            <a:spAutoFit/>
          </a:bodyPr>
          <a:lstStyle/>
          <a:p>
            <a:pPr algn="r"/>
            <a:r>
              <a:rPr lang="en-US" sz="1400" i="0" dirty="0">
                <a:solidFill>
                  <a:schemeClr val="bg1"/>
                </a:solidFill>
                <a:effectLst/>
                <a:latin typeface="Proxima Nova"/>
              </a:rPr>
              <a:t>North Carolina National Guard / U.S Army National Guard Photo by Cpl. Nigel Hatcher. </a:t>
            </a:r>
            <a:endParaRPr lang="en-US" sz="1400" dirty="0">
              <a:solidFill>
                <a:schemeClr val="bg1"/>
              </a:solidFill>
            </a:endParaRPr>
          </a:p>
        </p:txBody>
      </p:sp>
    </p:spTree>
    <p:extLst>
      <p:ext uri="{BB962C8B-B14F-4D97-AF65-F5344CB8AC3E}">
        <p14:creationId xmlns:p14="http://schemas.microsoft.com/office/powerpoint/2010/main" val="24695836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33481-062A-7883-151C-C4995F658002}"/>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51734C73-F4D4-2100-C496-3F83218A3C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0"/>
            <a:ext cx="10287000" cy="6858000"/>
          </a:xfrm>
          <a:prstGeom prst="rect">
            <a:avLst/>
          </a:prstGeom>
        </p:spPr>
      </p:pic>
      <p:pic>
        <p:nvPicPr>
          <p:cNvPr id="8" name="Picture 7">
            <a:extLst>
              <a:ext uri="{FF2B5EF4-FFF2-40B4-BE49-F238E27FC236}">
                <a16:creationId xmlns:a16="http://schemas.microsoft.com/office/drawing/2014/main" id="{02CF94E9-9EAC-97A9-9C96-5EF7F23D968D}"/>
              </a:ext>
            </a:extLst>
          </p:cNvPr>
          <p:cNvPicPr>
            <a:picLocks noChangeAspect="1"/>
          </p:cNvPicPr>
          <p:nvPr/>
        </p:nvPicPr>
        <p:blipFill>
          <a:blip r:embed="rId4"/>
          <a:stretch>
            <a:fillRect/>
          </a:stretch>
        </p:blipFill>
        <p:spPr>
          <a:xfrm>
            <a:off x="476250" y="5131932"/>
            <a:ext cx="11107875" cy="1125685"/>
          </a:xfrm>
          <a:prstGeom prst="rect">
            <a:avLst/>
          </a:prstGeom>
        </p:spPr>
      </p:pic>
      <p:sp>
        <p:nvSpPr>
          <p:cNvPr id="7" name="TextBox 6">
            <a:extLst>
              <a:ext uri="{FF2B5EF4-FFF2-40B4-BE49-F238E27FC236}">
                <a16:creationId xmlns:a16="http://schemas.microsoft.com/office/drawing/2014/main" id="{554E6B80-CA1F-97C8-BDB1-87E4BEA5C940}"/>
              </a:ext>
            </a:extLst>
          </p:cNvPr>
          <p:cNvSpPr txBox="1"/>
          <p:nvPr/>
        </p:nvSpPr>
        <p:spPr>
          <a:xfrm>
            <a:off x="912674" y="5057288"/>
            <a:ext cx="11107875" cy="1077218"/>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ffectLst/>
                <a:ea typeface="Aptos" panose="02110004020202020204"/>
              </a:rPr>
              <a:t>Where local people call to stop pollution and the harms of fossil fuels and plastics, </a:t>
            </a:r>
          </a:p>
        </p:txBody>
      </p:sp>
      <p:sp>
        <p:nvSpPr>
          <p:cNvPr id="10" name="TextBox 9">
            <a:extLst>
              <a:ext uri="{FF2B5EF4-FFF2-40B4-BE49-F238E27FC236}">
                <a16:creationId xmlns:a16="http://schemas.microsoft.com/office/drawing/2014/main" id="{3BA662D4-3C0D-7989-8B22-AD8C7307361F}"/>
              </a:ext>
            </a:extLst>
          </p:cNvPr>
          <p:cNvSpPr txBox="1"/>
          <p:nvPr/>
        </p:nvSpPr>
        <p:spPr>
          <a:xfrm>
            <a:off x="6318185" y="6310277"/>
            <a:ext cx="5265940" cy="307777"/>
          </a:xfrm>
          <a:prstGeom prst="rect">
            <a:avLst/>
          </a:prstGeom>
          <a:noFill/>
        </p:spPr>
        <p:txBody>
          <a:bodyPr wrap="square">
            <a:spAutoFit/>
          </a:bodyPr>
          <a:lstStyle/>
          <a:p>
            <a:pPr algn="r"/>
            <a:r>
              <a:rPr lang="en-US" sz="1400" b="0" i="0" dirty="0">
                <a:solidFill>
                  <a:schemeClr val="bg1"/>
                </a:solidFill>
                <a:effectLst/>
                <a:latin typeface="Proxima Nova"/>
              </a:rPr>
              <a:t>AC </a:t>
            </a:r>
            <a:r>
              <a:rPr lang="en-US" sz="1400" b="0" i="0" dirty="0" err="1">
                <a:solidFill>
                  <a:schemeClr val="bg1"/>
                </a:solidFill>
                <a:effectLst/>
                <a:latin typeface="Proxima Nova"/>
              </a:rPr>
              <a:t>Dimatatac</a:t>
            </a:r>
            <a:r>
              <a:rPr lang="en-US" sz="1400" b="0" i="0" dirty="0">
                <a:solidFill>
                  <a:schemeClr val="bg1"/>
                </a:solidFill>
                <a:effectLst/>
                <a:latin typeface="Proxima Nova"/>
              </a:rPr>
              <a:t> climate finance by 350 CC BY-NC-SA 2.0</a:t>
            </a:r>
            <a:endParaRPr lang="en-US" sz="1400" dirty="0">
              <a:solidFill>
                <a:schemeClr val="bg1"/>
              </a:solidFill>
            </a:endParaRPr>
          </a:p>
        </p:txBody>
      </p:sp>
    </p:spTree>
    <p:extLst>
      <p:ext uri="{BB962C8B-B14F-4D97-AF65-F5344CB8AC3E}">
        <p14:creationId xmlns:p14="http://schemas.microsoft.com/office/powerpoint/2010/main" val="4454437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0531EE-AE7A-8FB7-51AB-91B2BF36AE9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AFCE2AA-87CB-0446-4D01-80D80709CD52}"/>
              </a:ext>
            </a:extLst>
          </p:cNvPr>
          <p:cNvPicPr>
            <a:picLocks noChangeAspect="1"/>
          </p:cNvPicPr>
          <p:nvPr/>
        </p:nvPicPr>
        <p:blipFill>
          <a:blip r:embed="rId3">
            <a:extLst>
              <a:ext uri="{28A0092B-C50C-407E-A947-70E740481C1C}">
                <a14:useLocalDpi xmlns:a14="http://schemas.microsoft.com/office/drawing/2010/main" val="0"/>
              </a:ext>
            </a:extLst>
          </a:blip>
          <a:srcRect l="1986" r="6192"/>
          <a:stretch/>
        </p:blipFill>
        <p:spPr>
          <a:xfrm>
            <a:off x="477852" y="-25303"/>
            <a:ext cx="11236295" cy="6883303"/>
          </a:xfrm>
          <a:prstGeom prst="rect">
            <a:avLst/>
          </a:prstGeom>
        </p:spPr>
      </p:pic>
      <p:pic>
        <p:nvPicPr>
          <p:cNvPr id="8" name="Picture 7">
            <a:extLst>
              <a:ext uri="{FF2B5EF4-FFF2-40B4-BE49-F238E27FC236}">
                <a16:creationId xmlns:a16="http://schemas.microsoft.com/office/drawing/2014/main" id="{6B3D9D03-5AE0-9D75-ED9D-FC307C33C854}"/>
              </a:ext>
            </a:extLst>
          </p:cNvPr>
          <p:cNvPicPr>
            <a:picLocks noChangeAspect="1"/>
          </p:cNvPicPr>
          <p:nvPr/>
        </p:nvPicPr>
        <p:blipFill>
          <a:blip r:embed="rId4"/>
          <a:stretch>
            <a:fillRect/>
          </a:stretch>
        </p:blipFill>
        <p:spPr>
          <a:xfrm>
            <a:off x="109105" y="5134110"/>
            <a:ext cx="11759045" cy="1248796"/>
          </a:xfrm>
          <a:prstGeom prst="rect">
            <a:avLst/>
          </a:prstGeom>
        </p:spPr>
      </p:pic>
      <p:sp>
        <p:nvSpPr>
          <p:cNvPr id="6" name="TextBox 5">
            <a:extLst>
              <a:ext uri="{FF2B5EF4-FFF2-40B4-BE49-F238E27FC236}">
                <a16:creationId xmlns:a16="http://schemas.microsoft.com/office/drawing/2014/main" id="{9886A61C-A343-DDBF-2105-1E76B61E06CA}"/>
              </a:ext>
            </a:extLst>
          </p:cNvPr>
          <p:cNvSpPr txBox="1"/>
          <p:nvPr/>
        </p:nvSpPr>
        <p:spPr>
          <a:xfrm>
            <a:off x="966650" y="5135666"/>
            <a:ext cx="10901500" cy="1077218"/>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ffectLst/>
                <a:ea typeface="Aptos" panose="02110004020202020204"/>
              </a:rPr>
              <a:t>We tend to the care of neighbor for neighbor, and a clean transition that all may benefit from a path forward.</a:t>
            </a:r>
          </a:p>
        </p:txBody>
      </p:sp>
      <p:sp>
        <p:nvSpPr>
          <p:cNvPr id="7" name="TextBox 6">
            <a:extLst>
              <a:ext uri="{FF2B5EF4-FFF2-40B4-BE49-F238E27FC236}">
                <a16:creationId xmlns:a16="http://schemas.microsoft.com/office/drawing/2014/main" id="{62043690-EA4D-D71B-DA16-134D77C6D8AC}"/>
              </a:ext>
            </a:extLst>
          </p:cNvPr>
          <p:cNvSpPr txBox="1"/>
          <p:nvPr/>
        </p:nvSpPr>
        <p:spPr>
          <a:xfrm>
            <a:off x="966650" y="5059466"/>
            <a:ext cx="11053899" cy="1200329"/>
          </a:xfrm>
          <a:prstGeom prst="rect">
            <a:avLst/>
          </a:prstGeom>
          <a:noFill/>
        </p:spPr>
        <p:txBody>
          <a:bodyPr wrap="square" rtlCol="0">
            <a:spAutoFit/>
          </a:bodyPr>
          <a:lstStyle/>
          <a:p>
            <a:r>
              <a:rPr lang="en-US" sz="3600" b="1" kern="100" dirty="0">
                <a:solidFill>
                  <a:schemeClr val="bg1"/>
                </a:solidFill>
                <a:effectLst/>
                <a:ea typeface="Aptos" panose="02110004020202020204"/>
              </a:rPr>
              <a:t>People: </a:t>
            </a:r>
          </a:p>
          <a:p>
            <a:r>
              <a:rPr lang="en-US" sz="3600" b="1" kern="100" dirty="0">
                <a:solidFill>
                  <a:schemeClr val="bg1"/>
                </a:solidFill>
                <a:effectLst/>
                <a:ea typeface="Aptos" panose="02110004020202020204"/>
              </a:rPr>
              <a:t>For God so loved the world, we prepare the way.</a:t>
            </a:r>
          </a:p>
        </p:txBody>
      </p:sp>
      <p:sp>
        <p:nvSpPr>
          <p:cNvPr id="9" name="TextBox 8">
            <a:extLst>
              <a:ext uri="{FF2B5EF4-FFF2-40B4-BE49-F238E27FC236}">
                <a16:creationId xmlns:a16="http://schemas.microsoft.com/office/drawing/2014/main" id="{B84A9A60-7226-4CBF-AF05-739491AF4D7C}"/>
              </a:ext>
            </a:extLst>
          </p:cNvPr>
          <p:cNvSpPr txBox="1"/>
          <p:nvPr/>
        </p:nvSpPr>
        <p:spPr>
          <a:xfrm>
            <a:off x="6318185" y="6362529"/>
            <a:ext cx="5265940" cy="307777"/>
          </a:xfrm>
          <a:prstGeom prst="rect">
            <a:avLst/>
          </a:prstGeom>
          <a:noFill/>
        </p:spPr>
        <p:txBody>
          <a:bodyPr wrap="square">
            <a:spAutoFit/>
          </a:bodyPr>
          <a:lstStyle/>
          <a:p>
            <a:pPr algn="r"/>
            <a:r>
              <a:rPr lang="en-US" sz="1400" dirty="0">
                <a:solidFill>
                  <a:schemeClr val="bg1"/>
                </a:solidFill>
                <a:latin typeface="Proxima Nova"/>
              </a:rPr>
              <a:t> Puerto Rico </a:t>
            </a:r>
            <a:r>
              <a:rPr lang="en-US" sz="1400" b="0" i="0" dirty="0">
                <a:solidFill>
                  <a:schemeClr val="bg1"/>
                </a:solidFill>
                <a:effectLst/>
                <a:latin typeface="Proxima Nova"/>
              </a:rPr>
              <a:t>Photo by Jorge Alva CC BY 2.0 </a:t>
            </a:r>
            <a:endParaRPr lang="en-US" sz="1400" dirty="0">
              <a:solidFill>
                <a:schemeClr val="bg1"/>
              </a:solidFill>
            </a:endParaRPr>
          </a:p>
        </p:txBody>
      </p:sp>
    </p:spTree>
    <p:extLst>
      <p:ext uri="{BB962C8B-B14F-4D97-AF65-F5344CB8AC3E}">
        <p14:creationId xmlns:p14="http://schemas.microsoft.com/office/powerpoint/2010/main" val="3181363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9CCE09-3338-37BA-6CE9-F66E0415801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B23A572-3005-D118-B42A-932D054791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0"/>
            <a:ext cx="10287000" cy="6858000"/>
          </a:xfrm>
          <a:prstGeom prst="rect">
            <a:avLst/>
          </a:prstGeom>
        </p:spPr>
      </p:pic>
      <p:pic>
        <p:nvPicPr>
          <p:cNvPr id="5" name="Picture 4">
            <a:extLst>
              <a:ext uri="{FF2B5EF4-FFF2-40B4-BE49-F238E27FC236}">
                <a16:creationId xmlns:a16="http://schemas.microsoft.com/office/drawing/2014/main" id="{344D80C2-DA53-3852-5D2E-C79BE4F4E311}"/>
              </a:ext>
            </a:extLst>
          </p:cNvPr>
          <p:cNvPicPr>
            <a:picLocks noChangeAspect="1"/>
          </p:cNvPicPr>
          <p:nvPr/>
        </p:nvPicPr>
        <p:blipFill>
          <a:blip r:embed="rId4"/>
          <a:stretch>
            <a:fillRect/>
          </a:stretch>
        </p:blipFill>
        <p:spPr>
          <a:xfrm>
            <a:off x="675412" y="4829351"/>
            <a:ext cx="11107875" cy="1749704"/>
          </a:xfrm>
          <a:prstGeom prst="rect">
            <a:avLst/>
          </a:prstGeom>
        </p:spPr>
      </p:pic>
      <p:sp>
        <p:nvSpPr>
          <p:cNvPr id="4" name="TextBox 3">
            <a:extLst>
              <a:ext uri="{FF2B5EF4-FFF2-40B4-BE49-F238E27FC236}">
                <a16:creationId xmlns:a16="http://schemas.microsoft.com/office/drawing/2014/main" id="{056EA90A-8C44-EF8D-F44D-0B693298B20E}"/>
              </a:ext>
            </a:extLst>
          </p:cNvPr>
          <p:cNvSpPr txBox="1"/>
          <p:nvPr/>
        </p:nvSpPr>
        <p:spPr>
          <a:xfrm>
            <a:off x="1214846" y="4829351"/>
            <a:ext cx="10024654" cy="1569660"/>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ffectLst/>
                <a:ea typeface="Aptos" panose="02110004020202020204"/>
              </a:rPr>
              <a:t>We tend to the animals and birds on their migration paths, that for their journeys they may find clean water and abundant habitat. </a:t>
            </a:r>
          </a:p>
        </p:txBody>
      </p:sp>
    </p:spTree>
    <p:extLst>
      <p:ext uri="{BB962C8B-B14F-4D97-AF65-F5344CB8AC3E}">
        <p14:creationId xmlns:p14="http://schemas.microsoft.com/office/powerpoint/2010/main" val="26325962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D81C6E-88BE-53F9-432F-0B1D4601B31E}"/>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0D7188BF-0EF7-FDF4-27D7-EA50AC7B18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 y="342900"/>
            <a:ext cx="10905067" cy="6134100"/>
          </a:xfrm>
          <a:prstGeom prst="rect">
            <a:avLst/>
          </a:prstGeom>
        </p:spPr>
      </p:pic>
      <p:pic>
        <p:nvPicPr>
          <p:cNvPr id="5" name="Picture 4">
            <a:extLst>
              <a:ext uri="{FF2B5EF4-FFF2-40B4-BE49-F238E27FC236}">
                <a16:creationId xmlns:a16="http://schemas.microsoft.com/office/drawing/2014/main" id="{4F89DF85-4EA0-4ECD-C216-1D0D9E2D1A41}"/>
              </a:ext>
            </a:extLst>
          </p:cNvPr>
          <p:cNvPicPr>
            <a:picLocks noChangeAspect="1"/>
          </p:cNvPicPr>
          <p:nvPr/>
        </p:nvPicPr>
        <p:blipFill>
          <a:blip r:embed="rId4"/>
          <a:stretch>
            <a:fillRect/>
          </a:stretch>
        </p:blipFill>
        <p:spPr>
          <a:xfrm>
            <a:off x="542062" y="5484066"/>
            <a:ext cx="11107875" cy="819150"/>
          </a:xfrm>
          <a:prstGeom prst="rect">
            <a:avLst/>
          </a:prstGeom>
        </p:spPr>
      </p:pic>
      <p:sp>
        <p:nvSpPr>
          <p:cNvPr id="4" name="TextBox 3">
            <a:extLst>
              <a:ext uri="{FF2B5EF4-FFF2-40B4-BE49-F238E27FC236}">
                <a16:creationId xmlns:a16="http://schemas.microsoft.com/office/drawing/2014/main" id="{7ABCE285-1F63-74C0-3D80-E7AAB636EC39}"/>
              </a:ext>
            </a:extLst>
          </p:cNvPr>
          <p:cNvSpPr txBox="1"/>
          <p:nvPr/>
        </p:nvSpPr>
        <p:spPr>
          <a:xfrm>
            <a:off x="609600" y="5544919"/>
            <a:ext cx="11544300" cy="584775"/>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ffectLst/>
                <a:ea typeface="Aptos" panose="02110004020202020204"/>
              </a:rPr>
              <a:t>We tend the way for ourselves and for every child, </a:t>
            </a:r>
          </a:p>
        </p:txBody>
      </p:sp>
    </p:spTree>
    <p:extLst>
      <p:ext uri="{BB962C8B-B14F-4D97-AF65-F5344CB8AC3E}">
        <p14:creationId xmlns:p14="http://schemas.microsoft.com/office/powerpoint/2010/main" val="20128881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CD23EE-9531-37B1-EFEB-65F759F3A50F}"/>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F8899CF-5F20-6A59-D984-C05248099B05}"/>
              </a:ext>
            </a:extLst>
          </p:cNvPr>
          <p:cNvPicPr>
            <a:picLocks noChangeAspect="1"/>
          </p:cNvPicPr>
          <p:nvPr/>
        </p:nvPicPr>
        <p:blipFill>
          <a:blip r:embed="rId3">
            <a:extLst>
              <a:ext uri="{28A0092B-C50C-407E-A947-70E740481C1C}">
                <a14:useLocalDpi xmlns:a14="http://schemas.microsoft.com/office/drawing/2010/main" val="0"/>
              </a:ext>
            </a:extLst>
          </a:blip>
          <a:srcRect l="12188"/>
          <a:stretch/>
        </p:blipFill>
        <p:spPr>
          <a:xfrm>
            <a:off x="742950" y="0"/>
            <a:ext cx="10706100" cy="6858000"/>
          </a:xfrm>
          <a:prstGeom prst="rect">
            <a:avLst/>
          </a:prstGeom>
        </p:spPr>
      </p:pic>
      <p:sp>
        <p:nvSpPr>
          <p:cNvPr id="4" name="TextBox 3">
            <a:extLst>
              <a:ext uri="{FF2B5EF4-FFF2-40B4-BE49-F238E27FC236}">
                <a16:creationId xmlns:a16="http://schemas.microsoft.com/office/drawing/2014/main" id="{7C3FDCC6-D729-CFC3-8441-FB8E97C9C1CE}"/>
              </a:ext>
            </a:extLst>
          </p:cNvPr>
          <p:cNvSpPr txBox="1"/>
          <p:nvPr/>
        </p:nvSpPr>
        <p:spPr>
          <a:xfrm>
            <a:off x="1136469" y="5187918"/>
            <a:ext cx="10175966" cy="1077218"/>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ffectLst/>
                <a:ea typeface="Aptos" panose="02110004020202020204"/>
              </a:rPr>
              <a:t> Tending to the greening of our lives in preparation for restoration of this Earth,</a:t>
            </a:r>
          </a:p>
        </p:txBody>
      </p:sp>
      <p:sp>
        <p:nvSpPr>
          <p:cNvPr id="5" name="TextBox 4">
            <a:extLst>
              <a:ext uri="{FF2B5EF4-FFF2-40B4-BE49-F238E27FC236}">
                <a16:creationId xmlns:a16="http://schemas.microsoft.com/office/drawing/2014/main" id="{5FF72DE2-8EEB-096E-9142-D5FF1B6FA994}"/>
              </a:ext>
            </a:extLst>
          </p:cNvPr>
          <p:cNvSpPr txBox="1"/>
          <p:nvPr/>
        </p:nvSpPr>
        <p:spPr>
          <a:xfrm>
            <a:off x="1136469" y="5111718"/>
            <a:ext cx="10175966" cy="1200329"/>
          </a:xfrm>
          <a:prstGeom prst="rect">
            <a:avLst/>
          </a:prstGeom>
          <a:noFill/>
        </p:spPr>
        <p:txBody>
          <a:bodyPr wrap="square" rtlCol="0">
            <a:spAutoFit/>
          </a:bodyPr>
          <a:lstStyle/>
          <a:p>
            <a:r>
              <a:rPr lang="en-US" sz="3600" b="1" kern="100" dirty="0">
                <a:solidFill>
                  <a:schemeClr val="bg1"/>
                </a:solidFill>
                <a:effectLst/>
                <a:ea typeface="Aptos" panose="02110004020202020204"/>
              </a:rPr>
              <a:t>People: </a:t>
            </a:r>
          </a:p>
          <a:p>
            <a:r>
              <a:rPr lang="en-US" sz="3600" b="1" kern="100" dirty="0">
                <a:solidFill>
                  <a:schemeClr val="bg1"/>
                </a:solidFill>
                <a:ea typeface="Aptos" panose="02110004020202020204"/>
              </a:rPr>
              <a:t>On Earth as it is in Heaven, we prepare the way.</a:t>
            </a:r>
            <a:endParaRPr lang="en-US" sz="3600" b="1" kern="100" dirty="0">
              <a:solidFill>
                <a:schemeClr val="bg1"/>
              </a:solidFill>
              <a:effectLst/>
              <a:ea typeface="Aptos" panose="02110004020202020204"/>
            </a:endParaRPr>
          </a:p>
        </p:txBody>
      </p:sp>
    </p:spTree>
    <p:extLst>
      <p:ext uri="{BB962C8B-B14F-4D97-AF65-F5344CB8AC3E}">
        <p14:creationId xmlns:p14="http://schemas.microsoft.com/office/powerpoint/2010/main" val="3250603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07EAF-0C8D-D531-158F-54D8E566250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A9326BB-27B5-9C9F-D6B3-154B76D5B4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0524" y="0"/>
            <a:ext cx="10270952" cy="6858000"/>
          </a:xfrm>
          <a:prstGeom prst="rect">
            <a:avLst/>
          </a:prstGeom>
        </p:spPr>
      </p:pic>
      <p:pic>
        <p:nvPicPr>
          <p:cNvPr id="5" name="Picture 4">
            <a:extLst>
              <a:ext uri="{FF2B5EF4-FFF2-40B4-BE49-F238E27FC236}">
                <a16:creationId xmlns:a16="http://schemas.microsoft.com/office/drawing/2014/main" id="{EF70B444-112F-4835-DF7A-C342BAD9AF07}"/>
              </a:ext>
            </a:extLst>
          </p:cNvPr>
          <p:cNvPicPr>
            <a:picLocks noChangeAspect="1"/>
          </p:cNvPicPr>
          <p:nvPr/>
        </p:nvPicPr>
        <p:blipFill>
          <a:blip r:embed="rId4"/>
          <a:stretch>
            <a:fillRect/>
          </a:stretch>
        </p:blipFill>
        <p:spPr>
          <a:xfrm>
            <a:off x="960524" y="5117005"/>
            <a:ext cx="10315387" cy="1274973"/>
          </a:xfrm>
          <a:prstGeom prst="rect">
            <a:avLst/>
          </a:prstGeom>
        </p:spPr>
      </p:pic>
      <p:sp>
        <p:nvSpPr>
          <p:cNvPr id="4" name="TextBox 3">
            <a:extLst>
              <a:ext uri="{FF2B5EF4-FFF2-40B4-BE49-F238E27FC236}">
                <a16:creationId xmlns:a16="http://schemas.microsoft.com/office/drawing/2014/main" id="{E30096DE-12DB-1D52-0979-177723EF2DCC}"/>
              </a:ext>
            </a:extLst>
          </p:cNvPr>
          <p:cNvSpPr txBox="1"/>
          <p:nvPr/>
        </p:nvSpPr>
        <p:spPr>
          <a:xfrm>
            <a:off x="1244408" y="5135666"/>
            <a:ext cx="10270952" cy="1077218"/>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ffectLst/>
                <a:ea typeface="Aptos" panose="02110004020202020204"/>
              </a:rPr>
              <a:t>Remembering also to tend to ourselves, for our spirits need refreshment and our bodies need rest,</a:t>
            </a:r>
          </a:p>
        </p:txBody>
      </p:sp>
    </p:spTree>
    <p:extLst>
      <p:ext uri="{BB962C8B-B14F-4D97-AF65-F5344CB8AC3E}">
        <p14:creationId xmlns:p14="http://schemas.microsoft.com/office/powerpoint/2010/main" val="33884600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A3329C-4792-8AE9-14A7-D85F6E4D4C0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1B8647C3-FDCA-AB92-F43D-04DD67BD33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6181" y="0"/>
            <a:ext cx="9619638" cy="6858000"/>
          </a:xfrm>
          <a:prstGeom prst="rect">
            <a:avLst/>
          </a:prstGeom>
        </p:spPr>
      </p:pic>
      <p:sp>
        <p:nvSpPr>
          <p:cNvPr id="5" name="Rectangle 4">
            <a:extLst>
              <a:ext uri="{FF2B5EF4-FFF2-40B4-BE49-F238E27FC236}">
                <a16:creationId xmlns:a16="http://schemas.microsoft.com/office/drawing/2014/main" id="{52AD02E5-BE4E-5F01-1CCD-47061AD56ECE}"/>
              </a:ext>
            </a:extLst>
          </p:cNvPr>
          <p:cNvSpPr/>
          <p:nvPr/>
        </p:nvSpPr>
        <p:spPr>
          <a:xfrm>
            <a:off x="762000" y="475496"/>
            <a:ext cx="11106150" cy="1754326"/>
          </a:xfrm>
          <a:prstGeom prst="rect">
            <a:avLst/>
          </a:prstGeom>
          <a:solidFill>
            <a:schemeClr val="tx1">
              <a:alpha val="46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4" name="TextBox 3">
            <a:extLst>
              <a:ext uri="{FF2B5EF4-FFF2-40B4-BE49-F238E27FC236}">
                <a16:creationId xmlns:a16="http://schemas.microsoft.com/office/drawing/2014/main" id="{9D66C4FD-9589-7DFC-CD86-CB93178F8785}"/>
              </a:ext>
            </a:extLst>
          </p:cNvPr>
          <p:cNvSpPr txBox="1"/>
          <p:nvPr/>
        </p:nvSpPr>
        <p:spPr>
          <a:xfrm>
            <a:off x="1286181" y="475496"/>
            <a:ext cx="10143820" cy="1569660"/>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ffectLst/>
                <a:ea typeface="Aptos" panose="02110004020202020204"/>
              </a:rPr>
              <a:t>Trusting with our hearts that the path we prepare will lead to you, to the manger, to Bethlehem, and the coming Kingdom and Kin-</a:t>
            </a:r>
            <a:r>
              <a:rPr lang="en-US" sz="3200" kern="100" dirty="0" err="1">
                <a:solidFill>
                  <a:schemeClr val="bg1"/>
                </a:solidFill>
                <a:effectLst/>
                <a:ea typeface="Aptos" panose="02110004020202020204"/>
              </a:rPr>
              <a:t>dom</a:t>
            </a:r>
            <a:r>
              <a:rPr lang="en-US" sz="3200" kern="100" dirty="0">
                <a:solidFill>
                  <a:schemeClr val="bg1"/>
                </a:solidFill>
                <a:effectLst/>
                <a:ea typeface="Aptos" panose="02110004020202020204"/>
              </a:rPr>
              <a:t> of God.</a:t>
            </a:r>
          </a:p>
        </p:txBody>
      </p:sp>
    </p:spTree>
    <p:extLst>
      <p:ext uri="{BB962C8B-B14F-4D97-AF65-F5344CB8AC3E}">
        <p14:creationId xmlns:p14="http://schemas.microsoft.com/office/powerpoint/2010/main" val="6476167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55BB7E-9D29-123C-877F-CCE08C27B95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BA19BAA7-17C0-990F-3B9D-88A3A68748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0"/>
            <a:ext cx="10287000" cy="6858000"/>
          </a:xfrm>
          <a:prstGeom prst="rect">
            <a:avLst/>
          </a:prstGeom>
        </p:spPr>
      </p:pic>
      <p:pic>
        <p:nvPicPr>
          <p:cNvPr id="6" name="Picture 5">
            <a:extLst>
              <a:ext uri="{FF2B5EF4-FFF2-40B4-BE49-F238E27FC236}">
                <a16:creationId xmlns:a16="http://schemas.microsoft.com/office/drawing/2014/main" id="{C73EFCFD-2E73-21E0-AE04-AD6A6CC5664F}"/>
              </a:ext>
            </a:extLst>
          </p:cNvPr>
          <p:cNvPicPr>
            <a:picLocks noChangeAspect="1"/>
          </p:cNvPicPr>
          <p:nvPr/>
        </p:nvPicPr>
        <p:blipFill>
          <a:blip r:embed="rId4"/>
          <a:stretch>
            <a:fillRect/>
          </a:stretch>
        </p:blipFill>
        <p:spPr>
          <a:xfrm>
            <a:off x="496389" y="5005036"/>
            <a:ext cx="10935336" cy="1323439"/>
          </a:xfrm>
          <a:prstGeom prst="rect">
            <a:avLst/>
          </a:prstGeom>
        </p:spPr>
      </p:pic>
      <p:sp>
        <p:nvSpPr>
          <p:cNvPr id="4" name="TextBox 3">
            <a:extLst>
              <a:ext uri="{FF2B5EF4-FFF2-40B4-BE49-F238E27FC236}">
                <a16:creationId xmlns:a16="http://schemas.microsoft.com/office/drawing/2014/main" id="{395C7A44-DE9B-73A4-A0FE-277E5F3FB386}"/>
              </a:ext>
            </a:extLst>
          </p:cNvPr>
          <p:cNvSpPr txBox="1"/>
          <p:nvPr/>
        </p:nvSpPr>
        <p:spPr>
          <a:xfrm>
            <a:off x="1124420" y="5005037"/>
            <a:ext cx="10896130" cy="584775"/>
          </a:xfrm>
          <a:prstGeom prst="rect">
            <a:avLst/>
          </a:prstGeom>
          <a:noFill/>
        </p:spPr>
        <p:txBody>
          <a:bodyPr wrap="square" rtlCol="0">
            <a:spAutoFit/>
          </a:bodyPr>
          <a:lstStyle/>
          <a:p>
            <a:r>
              <a:rPr lang="en-US" sz="3200" b="1" kern="100" dirty="0">
                <a:solidFill>
                  <a:schemeClr val="bg1"/>
                </a:solidFill>
                <a:effectLst/>
                <a:ea typeface="Aptos" panose="02110004020202020204"/>
              </a:rPr>
              <a:t>Leader: </a:t>
            </a:r>
            <a:r>
              <a:rPr lang="en-US" sz="3200" kern="100" dirty="0">
                <a:solidFill>
                  <a:schemeClr val="bg1"/>
                </a:solidFill>
                <a:ea typeface="Aptos" panose="02110004020202020204"/>
              </a:rPr>
              <a:t>We pray this in your most holy name as</a:t>
            </a:r>
            <a:endParaRPr lang="en-US" sz="3200" kern="100" dirty="0">
              <a:solidFill>
                <a:schemeClr val="bg1"/>
              </a:solidFill>
              <a:effectLst/>
              <a:ea typeface="Aptos" panose="02110004020202020204"/>
            </a:endParaRPr>
          </a:p>
        </p:txBody>
      </p:sp>
      <p:sp>
        <p:nvSpPr>
          <p:cNvPr id="5" name="TextBox 4">
            <a:extLst>
              <a:ext uri="{FF2B5EF4-FFF2-40B4-BE49-F238E27FC236}">
                <a16:creationId xmlns:a16="http://schemas.microsoft.com/office/drawing/2014/main" id="{6A4E748F-832D-0241-06E0-4BE3F3FD055E}"/>
              </a:ext>
            </a:extLst>
          </p:cNvPr>
          <p:cNvSpPr txBox="1"/>
          <p:nvPr/>
        </p:nvSpPr>
        <p:spPr>
          <a:xfrm>
            <a:off x="1122052" y="5005037"/>
            <a:ext cx="10746097" cy="1200329"/>
          </a:xfrm>
          <a:prstGeom prst="rect">
            <a:avLst/>
          </a:prstGeom>
          <a:noFill/>
        </p:spPr>
        <p:txBody>
          <a:bodyPr wrap="square" rtlCol="0">
            <a:spAutoFit/>
          </a:bodyPr>
          <a:lstStyle/>
          <a:p>
            <a:r>
              <a:rPr lang="en-US" sz="3600" b="1" kern="100" dirty="0">
                <a:solidFill>
                  <a:schemeClr val="bg1"/>
                </a:solidFill>
                <a:effectLst/>
                <a:ea typeface="Aptos" panose="02110004020202020204"/>
              </a:rPr>
              <a:t>People:</a:t>
            </a:r>
            <a:r>
              <a:rPr lang="en-US" sz="3600" b="1" kern="100" dirty="0">
                <a:solidFill>
                  <a:schemeClr val="bg1"/>
                </a:solidFill>
                <a:ea typeface="Aptos" panose="02110004020202020204"/>
              </a:rPr>
              <a:t> we await the birth of the baby who will be called the Christ. Amen. </a:t>
            </a:r>
            <a:endParaRPr lang="en-US" sz="3600" b="1" kern="100" dirty="0">
              <a:solidFill>
                <a:schemeClr val="bg1"/>
              </a:solidFill>
              <a:effectLst/>
              <a:ea typeface="Aptos" panose="02110004020202020204"/>
            </a:endParaRPr>
          </a:p>
        </p:txBody>
      </p:sp>
    </p:spTree>
    <p:extLst>
      <p:ext uri="{BB962C8B-B14F-4D97-AF65-F5344CB8AC3E}">
        <p14:creationId xmlns:p14="http://schemas.microsoft.com/office/powerpoint/2010/main" val="103559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6A3D7A-E439-0451-1515-A6978D7FFB40}"/>
            </a:ext>
          </a:extLst>
        </p:cNvPr>
        <p:cNvGrpSpPr/>
        <p:nvPr/>
      </p:nvGrpSpPr>
      <p:grpSpPr>
        <a:xfrm>
          <a:off x="0" y="0"/>
          <a:ext cx="0" cy="0"/>
          <a:chOff x="0" y="0"/>
          <a:chExt cx="0" cy="0"/>
        </a:xfrm>
      </p:grpSpPr>
    </p:spTree>
    <p:extLst>
      <p:ext uri="{BB962C8B-B14F-4D97-AF65-F5344CB8AC3E}">
        <p14:creationId xmlns:p14="http://schemas.microsoft.com/office/powerpoint/2010/main" val="11355229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10961</TotalTime>
  <Words>2083</Words>
  <Application>Microsoft Office PowerPoint</Application>
  <PresentationFormat>Widescreen</PresentationFormat>
  <Paragraphs>179</Paragraphs>
  <Slides>24</Slides>
  <Notes>23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-apple-system</vt:lpstr>
      <vt:lpstr>Aptos</vt:lpstr>
      <vt:lpstr>Aptos Display</vt:lpstr>
      <vt:lpstr>Arial</vt:lpstr>
      <vt:lpstr>Proxima Nova</vt:lpstr>
      <vt:lpstr>Roboto Condensed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 Fairhurst</dc:creator>
  <cp:lastModifiedBy>R Fairhurst</cp:lastModifiedBy>
  <cp:revision>43</cp:revision>
  <dcterms:created xsi:type="dcterms:W3CDTF">2024-11-24T19:29:16Z</dcterms:created>
  <dcterms:modified xsi:type="dcterms:W3CDTF">2024-12-18T17:27:38Z</dcterms:modified>
</cp:coreProperties>
</file>