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4" r:id="rId4"/>
    <p:sldId id="263" r:id="rId5"/>
    <p:sldId id="265" r:id="rId6"/>
    <p:sldId id="266" r:id="rId7"/>
    <p:sldId id="267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D21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71" autoAdjust="0"/>
    <p:restoredTop sz="94660"/>
  </p:normalViewPr>
  <p:slideViewPr>
    <p:cSldViewPr snapToGrid="0">
      <p:cViewPr varScale="1">
        <p:scale>
          <a:sx n="64" d="100"/>
          <a:sy n="64" d="100"/>
        </p:scale>
        <p:origin x="9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14B701-B9C2-3A6E-8752-618D9FC98D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DAF05C-592B-F009-DD9A-FBB2728FDD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7173E0-6F6F-3A04-E435-E428E8A7F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F14EC-8600-4E18-93C7-6C4E51B29F7D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6D396F-EDD1-44A0-00B5-61069E429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35580D-45C7-75C8-A1EE-C1C4DA5DF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71B87-99F6-413E-B7AF-564AD4A8CC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505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CDF00-55B3-6582-49A0-D7E7B4E2B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538AA6-B1CE-B389-0E0E-6067CDA005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EA556D-55F8-C91F-A974-EBC9A2C0C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F14EC-8600-4E18-93C7-6C4E51B29F7D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9C79B6-9C38-29B6-07DE-943534083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6430E2-8750-7BBC-123A-A359D3B9D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71B87-99F6-413E-B7AF-564AD4A8CC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339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CDCE88D-6E55-8EB7-1D4E-BAAA415547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4B988B-535D-FABD-6899-5692368A12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78ACC4-4EA8-DA3D-A57F-5835F71AB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F14EC-8600-4E18-93C7-6C4E51B29F7D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5BD00B-D887-40EA-60CF-3342E143F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90F06B-3C57-5E5A-DF6B-80C21C8E5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71B87-99F6-413E-B7AF-564AD4A8CC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406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A5FCE0-93CA-A10A-BDA4-AF792C392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ED99AA-7944-2E0B-C7B3-3D54341EAC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D08C03-5FE1-7DBE-9D11-9BC1E14F4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F14EC-8600-4E18-93C7-6C4E51B29F7D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B51935-63AC-2D23-D15F-5DA8CAE68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12982A-7B77-FCE1-ADF6-344CE2FF9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71B87-99F6-413E-B7AF-564AD4A8CC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176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C4F13A-7F35-8ECE-5DF4-CC6088D7E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ED3F2E-8594-1D60-6DDF-DB2D14E9E0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88B594-9AD3-97E4-745C-09E54BDB9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F14EC-8600-4E18-93C7-6C4E51B29F7D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312248-C3A5-A822-981F-0F9F82DE6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2E87A3-17D8-B573-4F5D-B49255C4D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71B87-99F6-413E-B7AF-564AD4A8CC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532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31450-6C24-D138-9569-E9710B149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B982EB-FA06-03A2-51F4-153EBE694D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B24CB5-21D4-9E9C-822F-E6A301A82A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D2E5D7-B446-879A-F32F-70B1EE861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F14EC-8600-4E18-93C7-6C4E51B29F7D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5FC19C-633D-DD25-9CA9-C3C9C4C1C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6BF6A7-A794-8643-DD68-1AA004C89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71B87-99F6-413E-B7AF-564AD4A8CC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650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359748-1290-39E3-8698-05990D174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12B3B4-01EB-37A2-AF75-08933B79AB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B72ED8-6540-4BD9-E42F-0AE370F4A3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A05BFD-2391-567E-A3E6-8FBA41CC13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AB9DC15-C0E7-9DA9-311B-80AD91D607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5162F82-3AA3-9C72-9AF9-B178D2DD5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F14EC-8600-4E18-93C7-6C4E51B29F7D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E32382-AAE1-18BF-AEEB-6461EDFEA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21ADEE9-E2DF-604F-C853-E433F5737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71B87-99F6-413E-B7AF-564AD4A8CC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763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BF339-CADA-633C-265B-387992BE3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9F8C24-036A-1B00-B093-8FFAB3D86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F14EC-8600-4E18-93C7-6C4E51B29F7D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6FD39A-ADF5-1513-98CA-399C43148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EBEDF0-E5ED-3409-0233-6CE0B8779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71B87-99F6-413E-B7AF-564AD4A8CC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971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3B4DCA3-3A22-8816-A6A3-EAE3FC618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F14EC-8600-4E18-93C7-6C4E51B29F7D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1B372F-B7C1-5D1B-5D53-BE563FE71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EDE6E5-7948-F071-5A2C-E67FAD99D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71B87-99F6-413E-B7AF-564AD4A8CC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398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80D01-0D43-46F0-59FB-4D2D85638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0D203D-450F-8A01-F147-32628522E8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185466-2402-BF81-781B-B9630BF37D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2D225D-ECDC-B973-C82C-D1BE34BDE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F14EC-8600-4E18-93C7-6C4E51B29F7D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7C4A72-9A78-03A6-4A45-B68479C36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39C952-3512-A215-800C-9740721D3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71B87-99F6-413E-B7AF-564AD4A8CC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611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8192DC-86CE-D709-F919-4051C511F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D315DED-592A-8BCE-3A0A-8E052A24B8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DDC45A-68C1-E496-F13B-76AC5EEC37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B7D0A4-7745-D4E3-8BB2-37844A6C5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F14EC-8600-4E18-93C7-6C4E51B29F7D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12A689-625E-EEA6-4DDC-29CA50ADBB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2D0673-5E44-1DE2-C852-45B90ADAE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71B87-99F6-413E-B7AF-564AD4A8CC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63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5C9750-E225-BACC-519B-0D84D6DFC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B0C95F-ED4C-0022-EC67-0EDD3670AC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7BFE24-162E-EA3A-4AD2-550BC12B05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F14EC-8600-4E18-93C7-6C4E51B29F7D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108F9D-1B23-1EAD-C534-41DF074FE2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C8A48B-96A3-F7E0-E000-D6FE598171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D71B87-99F6-413E-B7AF-564AD4A8CC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47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4B6862C-A107-A9AD-4F88-C28D3A04FE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208" y="1237958"/>
            <a:ext cx="11530846" cy="440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417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4B6862C-A107-A9AD-4F88-C28D3A04FEA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652" b="23962"/>
          <a:stretch/>
        </p:blipFill>
        <p:spPr>
          <a:xfrm>
            <a:off x="459727" y="1227025"/>
            <a:ext cx="5209554" cy="440394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CD923B1-895A-8E25-A419-C91074EB282B}"/>
              </a:ext>
            </a:extLst>
          </p:cNvPr>
          <p:cNvSpPr txBox="1"/>
          <p:nvPr/>
        </p:nvSpPr>
        <p:spPr>
          <a:xfrm>
            <a:off x="4937760" y="1536173"/>
            <a:ext cx="652740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3D210D"/>
                </a:solidFill>
                <a:latin typeface="Arial Black" panose="020B0A04020102020204" pitchFamily="34" charset="0"/>
              </a:rPr>
              <a:t>THIS IS </a:t>
            </a:r>
          </a:p>
          <a:p>
            <a:pPr algn="ctr"/>
            <a:r>
              <a:rPr lang="en-US" sz="6000" b="1" dirty="0">
                <a:solidFill>
                  <a:srgbClr val="3D210D"/>
                </a:solidFill>
                <a:latin typeface="Arial Black" panose="020B0A04020102020204" pitchFamily="34" charset="0"/>
              </a:rPr>
              <a:t>OUR </a:t>
            </a:r>
          </a:p>
          <a:p>
            <a:pPr algn="ctr"/>
            <a:r>
              <a:rPr lang="en-US" sz="6000" b="1" dirty="0">
                <a:solidFill>
                  <a:srgbClr val="3D210D"/>
                </a:solidFill>
                <a:latin typeface="Arial Black" panose="020B0A04020102020204" pitchFamily="34" charset="0"/>
              </a:rPr>
              <a:t>SACRED </a:t>
            </a:r>
          </a:p>
          <a:p>
            <a:pPr algn="ctr"/>
            <a:r>
              <a:rPr lang="en-US" sz="6000" b="1" dirty="0">
                <a:solidFill>
                  <a:srgbClr val="3D210D"/>
                </a:solidFill>
                <a:latin typeface="Arial Black" panose="020B0A04020102020204" pitchFamily="34" charset="0"/>
              </a:rPr>
              <a:t>TASK!</a:t>
            </a:r>
          </a:p>
        </p:txBody>
      </p:sp>
    </p:spTree>
    <p:extLst>
      <p:ext uri="{BB962C8B-B14F-4D97-AF65-F5344CB8AC3E}">
        <p14:creationId xmlns:p14="http://schemas.microsoft.com/office/powerpoint/2010/main" val="1644757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4B6862C-A107-A9AD-4F88-C28D3A04FEA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652" b="23962"/>
          <a:stretch/>
        </p:blipFill>
        <p:spPr>
          <a:xfrm>
            <a:off x="459727" y="1227025"/>
            <a:ext cx="5209554" cy="440394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CD923B1-895A-8E25-A419-C91074EB282B}"/>
              </a:ext>
            </a:extLst>
          </p:cNvPr>
          <p:cNvSpPr txBox="1"/>
          <p:nvPr/>
        </p:nvSpPr>
        <p:spPr>
          <a:xfrm>
            <a:off x="4951828" y="2459502"/>
            <a:ext cx="652740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3D210D"/>
                </a:solidFill>
                <a:latin typeface="Arial Black" panose="020B0A04020102020204" pitchFamily="34" charset="0"/>
              </a:rPr>
              <a:t>To</a:t>
            </a:r>
          </a:p>
          <a:p>
            <a:pPr algn="ctr"/>
            <a:r>
              <a:rPr lang="en-US" sz="6000" b="1" dirty="0">
                <a:solidFill>
                  <a:srgbClr val="3D210D"/>
                </a:solidFill>
                <a:latin typeface="Arial Black" panose="020B0A04020102020204" pitchFamily="34" charset="0"/>
              </a:rPr>
              <a:t>HOPE</a:t>
            </a:r>
          </a:p>
        </p:txBody>
      </p:sp>
    </p:spTree>
    <p:extLst>
      <p:ext uri="{BB962C8B-B14F-4D97-AF65-F5344CB8AC3E}">
        <p14:creationId xmlns:p14="http://schemas.microsoft.com/office/powerpoint/2010/main" val="3612499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4B6862C-A107-A9AD-4F88-C28D3A04FEA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652" b="23962"/>
          <a:stretch/>
        </p:blipFill>
        <p:spPr>
          <a:xfrm>
            <a:off x="459727" y="1227025"/>
            <a:ext cx="5209554" cy="440394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CD923B1-895A-8E25-A419-C91074EB282B}"/>
              </a:ext>
            </a:extLst>
          </p:cNvPr>
          <p:cNvSpPr txBox="1"/>
          <p:nvPr/>
        </p:nvSpPr>
        <p:spPr>
          <a:xfrm>
            <a:off x="4951828" y="2459502"/>
            <a:ext cx="652740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3D210D"/>
                </a:solidFill>
                <a:latin typeface="Arial Black" panose="020B0A04020102020204" pitchFamily="34" charset="0"/>
              </a:rPr>
              <a:t>And</a:t>
            </a:r>
          </a:p>
          <a:p>
            <a:pPr algn="ctr"/>
            <a:r>
              <a:rPr lang="en-US" sz="6000" b="1" dirty="0">
                <a:solidFill>
                  <a:srgbClr val="3D210D"/>
                </a:solidFill>
                <a:latin typeface="Arial Black" panose="020B0A04020102020204" pitchFamily="34" charset="0"/>
              </a:rPr>
              <a:t>ACT</a:t>
            </a:r>
          </a:p>
        </p:txBody>
      </p:sp>
    </p:spTree>
    <p:extLst>
      <p:ext uri="{BB962C8B-B14F-4D97-AF65-F5344CB8AC3E}">
        <p14:creationId xmlns:p14="http://schemas.microsoft.com/office/powerpoint/2010/main" val="3647603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4B6862C-A107-A9AD-4F88-C28D3A04FEA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652" b="23962"/>
          <a:stretch/>
        </p:blipFill>
        <p:spPr>
          <a:xfrm>
            <a:off x="459727" y="1227025"/>
            <a:ext cx="5209554" cy="440394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CD923B1-895A-8E25-A419-C91074EB282B}"/>
              </a:ext>
            </a:extLst>
          </p:cNvPr>
          <p:cNvSpPr txBox="1"/>
          <p:nvPr/>
        </p:nvSpPr>
        <p:spPr>
          <a:xfrm>
            <a:off x="4923692" y="2459502"/>
            <a:ext cx="652740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3D210D"/>
                </a:solidFill>
                <a:latin typeface="Arial Black" panose="020B0A04020102020204" pitchFamily="34" charset="0"/>
              </a:rPr>
              <a:t>With</a:t>
            </a:r>
          </a:p>
          <a:p>
            <a:pPr algn="ctr"/>
            <a:r>
              <a:rPr lang="en-US" sz="6000" b="1" dirty="0">
                <a:solidFill>
                  <a:srgbClr val="3D210D"/>
                </a:solidFill>
                <a:latin typeface="Arial Black" panose="020B0A04020102020204" pitchFamily="34" charset="0"/>
              </a:rPr>
              <a:t>ALL</a:t>
            </a:r>
          </a:p>
        </p:txBody>
      </p:sp>
    </p:spTree>
    <p:extLst>
      <p:ext uri="{BB962C8B-B14F-4D97-AF65-F5344CB8AC3E}">
        <p14:creationId xmlns:p14="http://schemas.microsoft.com/office/powerpoint/2010/main" val="18589522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4B6862C-A107-A9AD-4F88-C28D3A04FEA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652" b="23962"/>
          <a:stretch/>
        </p:blipFill>
        <p:spPr>
          <a:xfrm>
            <a:off x="459727" y="1227025"/>
            <a:ext cx="5209554" cy="440394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CD923B1-895A-8E25-A419-C91074EB282B}"/>
              </a:ext>
            </a:extLst>
          </p:cNvPr>
          <p:cNvSpPr txBox="1"/>
          <p:nvPr/>
        </p:nvSpPr>
        <p:spPr>
          <a:xfrm>
            <a:off x="4923693" y="2921166"/>
            <a:ext cx="65274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3D210D"/>
                </a:solidFill>
                <a:latin typeface="Arial Black" panose="020B0A04020102020204" pitchFamily="34" charset="0"/>
              </a:rPr>
              <a:t>CREATION</a:t>
            </a:r>
          </a:p>
        </p:txBody>
      </p:sp>
    </p:spTree>
    <p:extLst>
      <p:ext uri="{BB962C8B-B14F-4D97-AF65-F5344CB8AC3E}">
        <p14:creationId xmlns:p14="http://schemas.microsoft.com/office/powerpoint/2010/main" val="9111517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4B6862C-A107-A9AD-4F88-C28D3A04FEA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652" b="23962"/>
          <a:stretch/>
        </p:blipFill>
        <p:spPr>
          <a:xfrm>
            <a:off x="459727" y="1227025"/>
            <a:ext cx="5209554" cy="440394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CD923B1-895A-8E25-A419-C91074EB282B}"/>
              </a:ext>
            </a:extLst>
          </p:cNvPr>
          <p:cNvSpPr txBox="1"/>
          <p:nvPr/>
        </p:nvSpPr>
        <p:spPr>
          <a:xfrm>
            <a:off x="4923693" y="2921166"/>
            <a:ext cx="65274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3D210D"/>
                </a:solidFill>
                <a:latin typeface="Arial Black" panose="020B0A04020102020204" pitchFamily="34" charset="0"/>
              </a:rPr>
              <a:t>Amen.</a:t>
            </a:r>
          </a:p>
        </p:txBody>
      </p:sp>
    </p:spTree>
    <p:extLst>
      <p:ext uri="{BB962C8B-B14F-4D97-AF65-F5344CB8AC3E}">
        <p14:creationId xmlns:p14="http://schemas.microsoft.com/office/powerpoint/2010/main" val="6339381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15</Words>
  <Application>Microsoft Office PowerPoint</Application>
  <PresentationFormat>Widescreen</PresentationFormat>
  <Paragraphs>12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Arial Black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Laurie McHugh</dc:creator>
  <cp:lastModifiedBy>Laurie McHugh</cp:lastModifiedBy>
  <cp:revision>2</cp:revision>
  <dcterms:created xsi:type="dcterms:W3CDTF">2024-06-04T21:06:03Z</dcterms:created>
  <dcterms:modified xsi:type="dcterms:W3CDTF">2024-06-17T14:46:29Z</dcterms:modified>
</cp:coreProperties>
</file>