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9" roundtripDataSignature="AMtx7mjT5MtAc6hj7OrHuUsqk1VUxvLyD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314793" y="979695"/>
            <a:ext cx="5216577" cy="2449305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b="1" i="1"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Call to Worship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>
            <p:ph type="ctrTitle"/>
          </p:nvPr>
        </p:nvSpPr>
        <p:spPr>
          <a:xfrm>
            <a:off x="1" y="0"/>
            <a:ext cx="6096000" cy="6857999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We are lost.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 are lost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 the enormity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beauty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brokenness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your creation.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 txBox="1"/>
          <p:nvPr>
            <p:ph type="ctrTitle"/>
          </p:nvPr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We are small.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 are small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 comparison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 the tasks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duties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stewarding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your creation.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"/>
          <p:cNvSpPr txBox="1"/>
          <p:nvPr>
            <p:ph type="ctrTitle"/>
          </p:nvPr>
        </p:nvSpPr>
        <p:spPr>
          <a:xfrm>
            <a:off x="0" y="0"/>
            <a:ext cx="6096000" cy="6857999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We trust.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 trust that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you have provided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 that we need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thriving along with your creation.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2024-06-23T01:41:52Z</dcterms:created>
  <dc:creator>Laurie McHugh</dc:creator>
</cp:coreProperties>
</file>