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4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A5D41-ECAD-1F18-5BBC-378AC6C2A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0276E-E919-A6E1-E02C-6DEFE1245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1C9D0-5C9D-2B2C-07BA-D45CADCE2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D49A-ACBB-7B1C-227D-EC751A29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FF7BD-1F92-C40A-B44F-4D5571D38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8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40B3D-CA84-5EA9-8682-08055FE7C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1A7C6-60BE-60C8-6F9F-0E10BEB7D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FD0D3-00A3-1EF2-940B-C9CD97009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13B2-7CF5-63AC-633B-D3C56C62A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1761F4-1AE3-2AD0-2AFE-F651F0C71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0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4F2838-18A0-C84F-C7A7-C93C5C9BD6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CE58A-2F97-780E-9C8C-35AE9B231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5CA6D-8599-AEB2-92A9-3309CC68E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22F9A-3076-F13A-6A1F-DE02A7B6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BB92B-222D-066E-21F5-73AB4F7FE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ACE12-34D7-2B4A-AF13-E6AE825A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76CA3-8510-53AF-B41E-AE11A28CC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8251E-1CEE-3604-9B9E-E83B575A4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5F17B-F7E8-3332-3D5A-B43005765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1FD57-45F8-D772-7EC9-9B7E029FD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43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6045A-B733-3670-6D7C-86502D2D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EF018E-87B8-F010-1BE5-8CCE27958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FDBA2-8879-A0B6-F7B4-0FBFBD6EA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FD54F-A311-FB54-53A7-88058B965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5FE57-A495-6BAD-BFB5-CA9F355E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68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A6679-B401-E098-3CF7-C07764D90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94243-0034-81F7-BE3B-32CD12813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85AD4E-6BC5-AED2-F70E-F1E607245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0C2FE7-398C-9DB9-1727-CF3E3751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0CDF9D-BA1D-37DB-B0B3-35D912064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FEBF4-E0B9-3BB7-3F36-928F08593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629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7C0A6-BE17-8594-C977-F2F784D36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ADB430-E619-E257-45A4-AD9850268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3B9E40-9B6B-9097-AFB3-4DF2482E26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09849D-CC8D-4E40-9FAE-E18E231BD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BEF71-2F91-84FE-7509-79AE3EB07F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751F41-5C45-867D-9C99-55AD9F3B6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065AD0-9A88-BF35-0578-94B2E5D7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EA0EB3-ED35-BA5F-1CA0-F2B6BFBA9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6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56F2A-A4A2-89C8-6115-0E0FA6C75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2C0427-535D-F497-58F7-2F90E0578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42E4B0-9C16-3FC9-75F3-B55F93391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24B836-CAF7-3C07-2FAA-60F7342B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9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5E9C50-414A-16C4-1707-DEE73342C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C1E943-7A7A-63D2-B543-4D921226A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7143D-CA6D-4049-187C-7877C28B5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86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C624-6E4E-DA4B-71EF-944B6D467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D868F-0B51-D519-0085-C8A5E5FDE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3CF316-8AE7-D3D5-E89F-0AB777B98F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F884F3-1963-F0F1-ED40-AEB683BC0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D122F-288B-CA11-7DD7-1E7BCAEB0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15D2C2-6B36-E3D2-5ED2-6312FE982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0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FCCDD-59EF-07F4-BDCC-D544D398B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28360B-5548-0A18-9C16-1F57878E38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56603E-DAB3-D680-A641-5B7EEE21A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CC7B7-905E-60F6-7E55-76FE204CA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26198C-E8F0-12CF-9078-ACC0C3A4A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F7B1C-CAEA-6C7B-99DE-CB08B3091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007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AB40A3-9EE3-4939-6324-2E16B9D19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44A214-2425-D454-2709-9F069523A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CE4A1-8EC4-CB5D-3651-30F3B6B5A6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630D-5A16-44CA-8291-B48D2048DF89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29127-4CE2-D65A-ABFC-3975C2EF85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0811F-38AE-351C-EFEF-E10ADD0E5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F670F-6757-4D51-87FD-68C3935CD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64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6916" y="2040536"/>
            <a:ext cx="7598167" cy="2776927"/>
          </a:xfrm>
          <a:solidFill>
            <a:schemeClr val="tx1">
              <a:alpha val="50000"/>
            </a:schemeClr>
          </a:solidFill>
        </p:spPr>
        <p:txBody>
          <a:bodyPr anchor="ctr">
            <a:normAutofit/>
          </a:bodyPr>
          <a:lstStyle/>
          <a:p>
            <a:r>
              <a:rPr lang="en-US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Call to Worship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848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6916" y="2160457"/>
            <a:ext cx="7598167" cy="2537085"/>
          </a:xfrm>
          <a:solidFill>
            <a:schemeClr val="tx1">
              <a:alpha val="50000"/>
            </a:schemeClr>
          </a:solidFill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Hope is an action word, 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God.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hope for your future.</a:t>
            </a:r>
          </a:p>
        </p:txBody>
      </p:sp>
    </p:spTree>
    <p:extLst>
      <p:ext uri="{BB962C8B-B14F-4D97-AF65-F5344CB8AC3E}">
        <p14:creationId xmlns:p14="http://schemas.microsoft.com/office/powerpoint/2010/main" val="101034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6916" y="1748228"/>
            <a:ext cx="7598167" cy="3361544"/>
          </a:xfrm>
          <a:solidFill>
            <a:schemeClr val="tx1">
              <a:alpha val="50000"/>
            </a:schemeClr>
          </a:solidFill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hope for your children.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hope to restore 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rightful place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your creation.</a:t>
            </a:r>
          </a:p>
        </p:txBody>
      </p:sp>
    </p:spTree>
    <p:extLst>
      <p:ext uri="{BB962C8B-B14F-4D97-AF65-F5344CB8AC3E}">
        <p14:creationId xmlns:p14="http://schemas.microsoft.com/office/powerpoint/2010/main" val="3903675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6916" y="1008088"/>
            <a:ext cx="7598167" cy="4841823"/>
          </a:xfrm>
          <a:solidFill>
            <a:schemeClr val="tx1">
              <a:alpha val="46000"/>
            </a:schemeClr>
          </a:solidFill>
        </p:spPr>
        <p:txBody>
          <a:bodyPr anchor="ctr">
            <a:normAutofit/>
          </a:bodyPr>
          <a:lstStyle/>
          <a:p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 our hearts and minds 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actions be transformed in our gathering today –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our worship 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 an act of reconciliation with our roots </a:t>
            </a:r>
            <a:b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with your dreams.</a:t>
            </a:r>
          </a:p>
        </p:txBody>
      </p:sp>
    </p:spTree>
    <p:extLst>
      <p:ext uri="{BB962C8B-B14F-4D97-AF65-F5344CB8AC3E}">
        <p14:creationId xmlns:p14="http://schemas.microsoft.com/office/powerpoint/2010/main" val="388590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5709-AF30-BD97-6C3C-33EE3359D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6916" y="1008088"/>
            <a:ext cx="7598167" cy="4841823"/>
          </a:xfrm>
          <a:solidFill>
            <a:schemeClr val="tx1">
              <a:alpha val="50000"/>
            </a:schemeClr>
          </a:solidFill>
        </p:spPr>
        <p:txBody>
          <a:bodyPr anchor="ctr"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 we worship 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Creator, Redeemer,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Sustainer 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all that exists,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interwoven through 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hope </a:t>
            </a:r>
            <a:b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action.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327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102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Call to Worship</vt:lpstr>
      <vt:lpstr>Hope is an action word,  O God. We hope for your future.</vt:lpstr>
      <vt:lpstr>We hope for your children. We hope to restore  our rightful place in your creation.</vt:lpstr>
      <vt:lpstr>May our hearts and minds  and actions be transformed in our gathering today – and our worship  be an act of reconciliation with our roots  and with your dreams.</vt:lpstr>
      <vt:lpstr>May we worship  the Creator, Redeemer, and Sustainer  of all that exists, interwoven through  our hope  and action.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Laurie McHugh</dc:creator>
  <cp:lastModifiedBy>Laurie McHugh</cp:lastModifiedBy>
  <cp:revision>6</cp:revision>
  <dcterms:created xsi:type="dcterms:W3CDTF">2024-06-23T01:41:52Z</dcterms:created>
  <dcterms:modified xsi:type="dcterms:W3CDTF">2024-07-03T21:28:33Z</dcterms:modified>
</cp:coreProperties>
</file>