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A5D41-ECAD-1F18-5BBC-378AC6C2A8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00276E-E919-A6E1-E02C-6DEFE12458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01C9D0-5C9D-2B2C-07BA-D45CADCE2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D49A-ACBB-7B1C-227D-EC751A29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FF7BD-1F92-C40A-B44F-4D5571D38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38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40B3D-CA84-5EA9-8682-08055FE7C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1A7C6-60BE-60C8-6F9F-0E10BEB7D6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FD0D3-00A3-1EF2-940B-C9CD97009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F113B2-7CF5-63AC-633B-D3C56C62A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1761F4-1AE3-2AD0-2AFE-F651F0C71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06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4F2838-18A0-C84F-C7A7-C93C5C9BD6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CE58A-2F97-780E-9C8C-35AE9B231D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F5CA6D-8599-AEB2-92A9-3309CC68E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22F9A-3076-F13A-6A1F-DE02A7B6B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BB92B-222D-066E-21F5-73AB4F7FE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2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ACE12-34D7-2B4A-AF13-E6AE825A4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76CA3-8510-53AF-B41E-AE11A28CC2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C8251E-1CEE-3604-9B9E-E83B575A4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5F17B-F7E8-3332-3D5A-B43005765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31FD57-45F8-D772-7EC9-9B7E029FD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43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6045A-B733-3670-6D7C-86502D2D0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F018E-87B8-F010-1BE5-8CCE279588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1FDBA2-8879-A0B6-F7B4-0FBFBD6EA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2FD54F-A311-FB54-53A7-88058B965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35FE57-A495-6BAD-BFB5-CA9F355E4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683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A6679-B401-E098-3CF7-C07764D90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94243-0034-81F7-BE3B-32CD128135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85AD4E-6BC5-AED2-F70E-F1E6072454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0C2FE7-398C-9DB9-1727-CF3E3751C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0CDF9D-BA1D-37DB-B0B3-35D912064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FEBF4-E0B9-3BB7-3F36-928F08593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629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7C0A6-BE17-8594-C977-F2F784D36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ADB430-E619-E257-45A4-AD9850268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3B9E40-9B6B-9097-AFB3-4DF2482E26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09849D-CC8D-4E40-9FAE-E18E231BDD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BEF71-2F91-84FE-7509-79AE3EB07F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751F41-5C45-867D-9C99-55AD9F3B6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065AD0-9A88-BF35-0578-94B2E5D7C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EA0EB3-ED35-BA5F-1CA0-F2B6BFBA9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6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56F2A-A4A2-89C8-6115-0E0FA6C75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2C0427-535D-F497-58F7-2F90E0578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42E4B0-9C16-3FC9-75F3-B55F93391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24B836-CAF7-3C07-2FAA-60F7342B7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09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5E9C50-414A-16C4-1707-DEE73342C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C1E943-7A7A-63D2-B543-4D921226A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7143D-CA6D-4049-187C-7877C28B5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986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C624-6E4E-DA4B-71EF-944B6D467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D868F-0B51-D519-0085-C8A5E5FDE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3CF316-8AE7-D3D5-E89F-0AB777B98F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F884F3-1963-F0F1-ED40-AEB683BC0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D122F-288B-CA11-7DD7-1E7BCAEB0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15D2C2-6B36-E3D2-5ED2-6312FE982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70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FCCDD-59EF-07F4-BDCC-D544D398B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28360B-5548-0A18-9C16-1F57878E38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56603E-DAB3-D680-A641-5B7EEE21A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CC7B7-905E-60F6-7E55-76FE204CA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26198C-E8F0-12CF-9078-ACC0C3A4A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FF7B1C-CAEA-6C7B-99DE-CB08B3091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007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AB40A3-9EE3-4939-6324-2E16B9D19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44A214-2425-D454-2709-9F069523A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CE4A1-8EC4-CB5D-3651-30F3B6B5A6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29127-4CE2-D65A-ABFC-3975C2EF85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0811F-38AE-351C-EFEF-E10ADD0E57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64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5709-AF30-BD97-6C3C-33EE3359DF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0473" y="1122362"/>
            <a:ext cx="7244861" cy="4898609"/>
          </a:xfrm>
        </p:spPr>
        <p:txBody>
          <a:bodyPr anchor="ctr">
            <a:normAutofit/>
          </a:bodyPr>
          <a:lstStyle/>
          <a:p>
            <a:r>
              <a:rPr lang="en-US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Call to Worship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684F68-D48A-53CB-04C4-2D4CEBE8F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0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5709-AF30-BD97-6C3C-33EE3359DF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0473" y="1122362"/>
            <a:ext cx="7244861" cy="4898609"/>
          </a:xfrm>
        </p:spPr>
        <p:txBody>
          <a:bodyPr anchor="ctr">
            <a:normAutofit/>
          </a:bodyPr>
          <a:lstStyle/>
          <a:p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till the soil.</a:t>
            </a:r>
            <a:b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brings </a:t>
            </a:r>
            <a:b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flourishing.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5533DB-F8B8-6755-1B0F-2AC92B72D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51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5709-AF30-BD97-6C3C-33EE3359DF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0473" y="1122362"/>
            <a:ext cx="7244861" cy="4898609"/>
          </a:xfrm>
        </p:spPr>
        <p:txBody>
          <a:bodyPr anchor="ctr">
            <a:normAutofit/>
          </a:bodyPr>
          <a:lstStyle/>
          <a:p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sow the seeds.</a:t>
            </a:r>
            <a:b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brings</a:t>
            </a:r>
            <a:b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flourishing.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FB1774-ADD2-6A72-BE28-8F7087223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274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5709-AF30-BD97-6C3C-33EE3359DF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0473" y="1122362"/>
            <a:ext cx="7244861" cy="4898609"/>
          </a:xfrm>
        </p:spPr>
        <p:txBody>
          <a:bodyPr anchor="ctr">
            <a:normAutofit/>
          </a:bodyPr>
          <a:lstStyle/>
          <a:p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water the ground.</a:t>
            </a:r>
            <a:b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brings the flourishing.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4516DE-04D9-A79A-459A-C1F3F8DF7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65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5709-AF30-BD97-6C3C-33EE3359DF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0473" y="1122362"/>
            <a:ext cx="7244861" cy="4898609"/>
          </a:xfrm>
        </p:spPr>
        <p:txBody>
          <a:bodyPr anchor="ctr">
            <a:normAutofit/>
          </a:bodyPr>
          <a:lstStyle/>
          <a:p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savor the fruit.</a:t>
            </a:r>
            <a:b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is our flourishing.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0F7FF5-A760-C4D5-6F99-2B7E76975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07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49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Call to Worship</vt:lpstr>
      <vt:lpstr>We till the soil. God brings  the flourishing.</vt:lpstr>
      <vt:lpstr>We sow the seeds. God brings the flourishing.</vt:lpstr>
      <vt:lpstr>We water the ground. God brings the flourishing.</vt:lpstr>
      <vt:lpstr>We savor the fruit. God is our flourishing.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Laurie McHugh</dc:creator>
  <cp:lastModifiedBy>Laurie McHugh</cp:lastModifiedBy>
  <cp:revision>3</cp:revision>
  <dcterms:created xsi:type="dcterms:W3CDTF">2024-06-23T01:41:52Z</dcterms:created>
  <dcterms:modified xsi:type="dcterms:W3CDTF">2024-07-03T21:33:37Z</dcterms:modified>
</cp:coreProperties>
</file>