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" roundtripDataSignature="AMtx7minarswIwj72gTncA/LRlGEUxRE0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customschemas.google.com/relationships/presentationmetadata" Target="meta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1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1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b="1" i="1"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Call to Worship</a:t>
            </a:r>
            <a:endParaRPr/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8587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Do we worship God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in exchange for God’s gifts of creation?</a:t>
            </a:r>
            <a:br>
              <a:rPr lang="en-US" sz="4800"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 worship because God is worthy of praise.</a:t>
            </a:r>
            <a:endParaRPr/>
          </a:p>
        </p:txBody>
      </p:sp>
      <p:pic>
        <p:nvPicPr>
          <p:cNvPr id="91" name="Google Shape;9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8587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Is creation ours –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to take, bless, break,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and eat?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</a:t>
            </a:r>
            <a:r>
              <a:rPr b="1" lang="en-US" sz="48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humbly give thanks that we too are part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creation.</a:t>
            </a:r>
            <a:endParaRPr/>
          </a:p>
        </p:txBody>
      </p:sp>
      <p:pic>
        <p:nvPicPr>
          <p:cNvPr id="97" name="Google Shape;9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8587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May we be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not only caretakers,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but co-creators.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endParaRPr b="1" sz="4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8587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May we worship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Creator, Redeemer,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 Sustainer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all that exists,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interwoven through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our hope and action.</a:t>
            </a:r>
            <a:r>
              <a:rPr b="1" lang="en-US" sz="4800"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pic>
        <p:nvPicPr>
          <p:cNvPr id="109" name="Google Shape;10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8587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2024-06-23T01:41:52Z</dcterms:created>
  <dc:creator>Laurie McHugh</dc:creator>
</cp:coreProperties>
</file>