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mIQDxQWU5yfYXOEJs5H7f/7wH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6610662" y="1122362"/>
            <a:ext cx="5304672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Call to Worship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6340839" y="1122362"/>
            <a:ext cx="5574495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When we attend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 God’s Word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in creation,</a:t>
            </a:r>
            <a:br>
              <a:rPr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 are convicted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with both gratitude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duty.</a:t>
            </a:r>
            <a:endParaRPr/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ctrTitle"/>
          </p:nvPr>
        </p:nvSpPr>
        <p:spPr>
          <a:xfrm>
            <a:off x="6520721" y="1004342"/>
            <a:ext cx="5394613" cy="50166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Turn our hearts,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 God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of great expectations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and great mercy.</a:t>
            </a:r>
            <a:br>
              <a:rPr b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Turn our hearts.</a:t>
            </a:r>
            <a:endParaRPr/>
          </a:p>
        </p:txBody>
      </p:sp>
      <p:pic>
        <p:nvPicPr>
          <p:cNvPr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ctrTitle"/>
          </p:nvPr>
        </p:nvSpPr>
        <p:spPr>
          <a:xfrm>
            <a:off x="6505731" y="389744"/>
            <a:ext cx="5409603" cy="619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In the respite of this hour,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make us one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with your purpose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that all creation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be reconciled to you.</a:t>
            </a:r>
            <a:endParaRPr b="1" sz="4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ctrTitle"/>
          </p:nvPr>
        </p:nvSpPr>
        <p:spPr>
          <a:xfrm>
            <a:off x="6475751" y="389744"/>
            <a:ext cx="5439583" cy="619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 we worship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Creator, Redeemer,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Sustainer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all that exists,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interwoven through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our hope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action.</a:t>
            </a:r>
            <a:r>
              <a:rPr b="1" lang="en-US" sz="4800"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pic>
        <p:nvPicPr>
          <p:cNvPr id="109" name="Google Shape;109;p5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