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9" roundtripDataSignature="AMtx7mjFrq8utn1te+O7CZod787xtopfE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314793" y="1558978"/>
            <a:ext cx="5216577" cy="164517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b="1" i="1"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Benediction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"/>
          <p:cNvSpPr txBox="1"/>
          <p:nvPr>
            <p:ph type="ctrTitle"/>
          </p:nvPr>
        </p:nvSpPr>
        <p:spPr>
          <a:xfrm>
            <a:off x="1" y="0"/>
            <a:ext cx="6096000" cy="6857999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The wisdom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from above has purity as its essence.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It works for peace; it’s kind and considerate.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3"/>
          <p:cNvSpPr txBox="1"/>
          <p:nvPr>
            <p:ph type="ctrTitle"/>
          </p:nvPr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It’s full of compassion and shows itself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by doing good.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Nor is there any trace of partiality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or hypocrisy in it.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"/>
          <p:cNvSpPr txBox="1"/>
          <p:nvPr>
            <p:ph type="ctrTitle"/>
          </p:nvPr>
        </p:nvSpPr>
        <p:spPr>
          <a:xfrm>
            <a:off x="0" y="0"/>
            <a:ext cx="6096000" cy="6857999"/>
          </a:xfrm>
          <a:prstGeom prst="rect">
            <a:avLst/>
          </a:prstGeom>
          <a:solidFill>
            <a:schemeClr val="dk1">
              <a:alpha val="200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Peacemakers, when they work for peace,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</a:t>
            </a: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ow the seeds which will bear fruit in holiness.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2024-06-23T01:41:52Z</dcterms:created>
  <dc:creator>Laurie McHugh</dc:creator>
</cp:coreProperties>
</file>