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0" roundtripDataSignature="AMtx7migcwGTLdGba3biM61MabtfYUFiP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0" Type="http://customschemas.google.com/relationships/presentationmetadata" Target="meta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5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7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7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7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8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8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9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0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10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10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1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1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1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1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1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4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5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6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b="1" i="1"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Benediction</a:t>
            </a:r>
            <a:endParaRPr/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8587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The Lover of our souls invites us;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</a:t>
            </a: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he flowers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are blooming.</a:t>
            </a:r>
            <a:endParaRPr/>
          </a:p>
        </p:txBody>
      </p:sp>
      <p:pic>
        <p:nvPicPr>
          <p:cNvPr id="91" name="Google Shape;9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8587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It’s time for singing;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</a:t>
            </a: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et’s walk out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through the valleys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and listen to the song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the dove.</a:t>
            </a:r>
            <a:endParaRPr/>
          </a:p>
        </p:txBody>
      </p:sp>
      <p:pic>
        <p:nvPicPr>
          <p:cNvPr id="97" name="Google Shape;9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8587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Arise and come,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my beloveds,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</a:t>
            </a: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ome away with me!</a:t>
            </a:r>
            <a:endParaRPr/>
          </a:p>
        </p:txBody>
      </p:sp>
      <p:pic>
        <p:nvPicPr>
          <p:cNvPr id="103" name="Google Shape;10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8587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May we worship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the Creator, Redeemer,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and Sustainer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all that exists,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interwoven through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our hope and action.</a:t>
            </a:r>
            <a:r>
              <a:rPr b="1" lang="en-US" sz="4800">
                <a:latin typeface="Arial"/>
                <a:ea typeface="Arial"/>
                <a:cs typeface="Arial"/>
                <a:sym typeface="Arial"/>
              </a:rPr>
              <a:t>.</a:t>
            </a:r>
            <a:endParaRPr/>
          </a:p>
        </p:txBody>
      </p:sp>
      <p:pic>
        <p:nvPicPr>
          <p:cNvPr id="109" name="Google Shape;10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385876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2024-06-23T01:41:52Z</dcterms:created>
  <dc:creator>Laurie McHugh</dc:creator>
</cp:coreProperties>
</file>