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9" roundtripDataSignature="AMtx7mhk5DPWO9J5Zw0X6dUmnmmD58Wh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6610662" y="1122362"/>
            <a:ext cx="5304672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b="1" i="1"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Benediction</a:t>
            </a:r>
            <a:endParaRPr/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 b="0" l="0" r="39592" t="0"/>
          <a:stretch/>
        </p:blipFill>
        <p:spPr>
          <a:xfrm>
            <a:off x="0" y="0"/>
            <a:ext cx="62059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ctrTitle"/>
          </p:nvPr>
        </p:nvSpPr>
        <p:spPr>
          <a:xfrm>
            <a:off x="6340839" y="1122362"/>
            <a:ext cx="5574495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Those who tend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the fig tree will eat its fruit.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hose who watch for Adonai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will be honored.</a:t>
            </a:r>
            <a:endParaRPr/>
          </a:p>
        </p:txBody>
      </p:sp>
      <p:pic>
        <p:nvPicPr>
          <p:cNvPr id="91" name="Google Shape;91;p2"/>
          <p:cNvPicPr preferRelativeResize="0"/>
          <p:nvPr/>
        </p:nvPicPr>
        <p:blipFill rotWithShape="1">
          <a:blip r:embed="rId3">
            <a:alphaModFix/>
          </a:blip>
          <a:srcRect b="0" l="0" r="39592" t="0"/>
          <a:stretch/>
        </p:blipFill>
        <p:spPr>
          <a:xfrm>
            <a:off x="0" y="0"/>
            <a:ext cx="62059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"/>
          <p:cNvSpPr txBox="1"/>
          <p:nvPr>
            <p:ph type="ctrTitle"/>
          </p:nvPr>
        </p:nvSpPr>
        <p:spPr>
          <a:xfrm>
            <a:off x="6520721" y="1004342"/>
            <a:ext cx="5394613" cy="50166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Just as water reflects one’s face,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 heart reflects one’s true self.</a:t>
            </a:r>
            <a:endParaRPr/>
          </a:p>
        </p:txBody>
      </p:sp>
      <p:pic>
        <p:nvPicPr>
          <p:cNvPr id="97" name="Google Shape;97;p3"/>
          <p:cNvPicPr preferRelativeResize="0"/>
          <p:nvPr/>
        </p:nvPicPr>
        <p:blipFill rotWithShape="1">
          <a:blip r:embed="rId3">
            <a:alphaModFix/>
          </a:blip>
          <a:srcRect b="0" l="0" r="39592" t="0"/>
          <a:stretch/>
        </p:blipFill>
        <p:spPr>
          <a:xfrm>
            <a:off x="0" y="0"/>
            <a:ext cx="62059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/>
          <p:nvPr>
            <p:ph type="ctrTitle"/>
          </p:nvPr>
        </p:nvSpPr>
        <p:spPr>
          <a:xfrm>
            <a:off x="6505731" y="389744"/>
            <a:ext cx="5409603" cy="619093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May our hope reflect God’s action,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nd our action reflect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God’s hope.</a:t>
            </a:r>
            <a:endParaRPr/>
          </a:p>
        </p:txBody>
      </p:sp>
      <p:pic>
        <p:nvPicPr>
          <p:cNvPr id="103" name="Google Shape;103;p4"/>
          <p:cNvPicPr preferRelativeResize="0"/>
          <p:nvPr/>
        </p:nvPicPr>
        <p:blipFill rotWithShape="1">
          <a:blip r:embed="rId3">
            <a:alphaModFix/>
          </a:blip>
          <a:srcRect b="0" l="0" r="39592" t="0"/>
          <a:stretch/>
        </p:blipFill>
        <p:spPr>
          <a:xfrm>
            <a:off x="0" y="0"/>
            <a:ext cx="62059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2024-06-23T01:41:52Z</dcterms:created>
  <dc:creator>Laurie McHugh</dc:creator>
</cp:coreProperties>
</file>