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9" roundtripDataSignature="AMtx7mjWNE0PcNBDDU3o9Q5fO8lRP4I5G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3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" name="Google Shape;13;p6"/>
          <p:cNvSpPr txBox="1"/>
          <p:nvPr>
            <p:ph idx="1" type="subTitle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  <p:sp>
        <p:nvSpPr>
          <p:cNvPr id="14" name="Google Shape;14;p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" name="Google Shape;15;p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" name="Google Shape;16;p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1" name="Google Shape;71;p1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6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6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6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7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" name="Google Shape;19;p7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0" name="Google Shape;20;p7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7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2" name="Google Shape;22;p7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8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" name="Google Shape;25;p8"/>
          <p:cNvSpPr txBox="1"/>
          <p:nvPr>
            <p:ph idx="1" type="body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Google Shape;26;p8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8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8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9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" name="Google Shape;31;p9"/>
          <p:cNvSpPr txBox="1"/>
          <p:nvPr>
            <p:ph idx="1" type="body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" name="Google Shape;32;p9"/>
          <p:cNvSpPr txBox="1"/>
          <p:nvPr>
            <p:ph idx="2" type="body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" name="Google Shape;33;p9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9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9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0"/>
          <p:cNvSpPr txBox="1"/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10"/>
          <p:cNvSpPr txBox="1"/>
          <p:nvPr>
            <p:ph idx="1" type="body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" name="Google Shape;39;p10"/>
          <p:cNvSpPr txBox="1"/>
          <p:nvPr>
            <p:ph idx="2" type="body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" name="Google Shape;40;p10"/>
          <p:cNvSpPr txBox="1"/>
          <p:nvPr>
            <p:ph idx="3" type="body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" name="Google Shape;41;p10"/>
          <p:cNvSpPr txBox="1"/>
          <p:nvPr>
            <p:ph idx="4" type="body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" name="Google Shape;42;p10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10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10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1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12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13"/>
          <p:cNvSpPr txBox="1"/>
          <p:nvPr>
            <p:ph idx="1" type="body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57" name="Google Shape;57;p13"/>
          <p:cNvSpPr txBox="1"/>
          <p:nvPr>
            <p:ph idx="2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58" name="Google Shape;58;p13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9" name="Google Shape;59;p13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3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14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65" name="Google Shape;65;p14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" name="Google Shape;66;p14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14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" name="Google Shape;7;p5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"/>
          <p:cNvSpPr txBox="1"/>
          <p:nvPr>
            <p:ph idx="10" type="dt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11" type="ftr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12" type="sldNum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Arial"/>
              <a:buNone/>
            </a:pPr>
            <a:r>
              <a:rPr b="1" i="1" lang="en-US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Benediction</a:t>
            </a:r>
            <a:endParaRPr b="1" i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5" name="Google Shape;8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Like nutrients drawn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by the sun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through the tree 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to its fruit,</a:t>
            </a:r>
            <a:endParaRPr b="1" sz="48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" name="Google Shape;91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3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y we be rooted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 God’s grace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freely bear fruit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for the blessing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of all creation.</a:t>
            </a:r>
            <a:endParaRPr/>
          </a:p>
        </p:txBody>
      </p:sp>
      <p:pic>
        <p:nvPicPr>
          <p:cNvPr id="97" name="Google Shape;9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4"/>
          <p:cNvSpPr txBox="1"/>
          <p:nvPr>
            <p:ph type="ctrTitle"/>
          </p:nvPr>
        </p:nvSpPr>
        <p:spPr>
          <a:xfrm>
            <a:off x="4670473" y="1122362"/>
            <a:ext cx="7244861" cy="489860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00"/>
              </a:buClr>
              <a:buSzPts val="4800"/>
              <a:buFont typeface="Arial"/>
              <a:buNone/>
            </a:pPr>
            <a: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The fruit was not made for us,</a:t>
            </a:r>
            <a:br>
              <a:rPr i="1" lang="en-US" sz="4800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</a:t>
            </a: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ut through us.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May God </a:t>
            </a:r>
            <a:b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b="1" lang="en-US" sz="4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bring flourishing.</a:t>
            </a:r>
            <a:endParaRPr/>
          </a:p>
        </p:txBody>
      </p:sp>
      <p:pic>
        <p:nvPicPr>
          <p:cNvPr id="103" name="Google Shape;103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2024-06-23T01:41:52Z</dcterms:created>
  <dc:creator>Laurie McHugh</dc:creator>
</cp:coreProperties>
</file>