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hGVst8rPIEJJ0d18xHYbg9JeeMu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0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2296916" y="2040536"/>
            <a:ext cx="7598167" cy="2776927"/>
          </a:xfrm>
          <a:prstGeom prst="rect">
            <a:avLst/>
          </a:prstGeom>
          <a:solidFill>
            <a:schemeClr val="dk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b="1" i="1"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Benediction</a:t>
            </a:r>
            <a:endParaRPr b="1" i="1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>
            <p:ph type="ctrTitle"/>
          </p:nvPr>
        </p:nvSpPr>
        <p:spPr>
          <a:xfrm>
            <a:off x="2296916" y="2038661"/>
            <a:ext cx="7598167" cy="2758191"/>
          </a:xfrm>
          <a:prstGeom prst="rect">
            <a:avLst/>
          </a:prstGeom>
          <a:solidFill>
            <a:schemeClr val="dk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When weapons are transformed into</a:t>
            </a: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tools for flourishing,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all creation will thrive.</a:t>
            </a:r>
            <a:endParaRPr b="1" sz="4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 txBox="1"/>
          <p:nvPr>
            <p:ph type="ctrTitle"/>
          </p:nvPr>
        </p:nvSpPr>
        <p:spPr>
          <a:xfrm>
            <a:off x="2296916" y="1748228"/>
            <a:ext cx="7598167" cy="3361544"/>
          </a:xfrm>
          <a:prstGeom prst="rect">
            <a:avLst/>
          </a:prstGeom>
          <a:solidFill>
            <a:schemeClr val="dk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Send us forth to care –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 Gardener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the cosmos –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your fruits of fidelity.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"/>
          <p:cNvSpPr txBox="1"/>
          <p:nvPr>
            <p:ph type="ctrTitle"/>
          </p:nvPr>
        </p:nvSpPr>
        <p:spPr>
          <a:xfrm>
            <a:off x="2296916" y="2053652"/>
            <a:ext cx="7598167" cy="2743200"/>
          </a:xfrm>
          <a:prstGeom prst="rect">
            <a:avLst/>
          </a:prstGeom>
          <a:solidFill>
            <a:schemeClr val="dk1">
              <a:alpha val="45882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For peace is not merely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the absence of conflict,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but the presence of hope.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5"/>
          <p:cNvSpPr txBox="1"/>
          <p:nvPr>
            <p:ph type="ctrTitle"/>
          </p:nvPr>
        </p:nvSpPr>
        <p:spPr>
          <a:xfrm>
            <a:off x="2296916" y="2047563"/>
            <a:ext cx="7598167" cy="2762874"/>
          </a:xfrm>
          <a:prstGeom prst="rect">
            <a:avLst/>
          </a:prstGeom>
          <a:solidFill>
            <a:schemeClr val="dk1">
              <a:alpha val="49803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Make of us, O God,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instruments of your universal peace.</a:t>
            </a:r>
            <a:endParaRPr b="1" sz="48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2024-06-23T01:41:52Z</dcterms:created>
  <dc:creator>Laurie McHugh</dc:creator>
</cp:coreProperties>
</file>